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EBFE-2CD8-68E0-94B3-49414EF85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82871-5427-36F4-35A7-7D1803E1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0BAC-29FA-79CD-0EF7-C8599B8A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03F8-5271-36CB-7F1A-FF721018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20B6-F454-8B20-A16B-B892DC46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8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C5CD-4920-32C6-3EBD-3AEF99CE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94020-E33A-66C1-1095-2B88E440F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7093-30F4-E072-D362-89FEC943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8120-8A92-04EE-A68E-6338F565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7FC20-5A04-5375-70DB-806CA32D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40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89DE5-6328-B06D-DB5E-5AF36A1E0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33299-D1CE-9B3F-8C65-EC1622FF9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5B95-3B8F-0791-319F-05D87BD5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2F868-870F-3199-5A44-8C3DF80D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A43A9-3F56-1870-81DB-A09B52BC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19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472D-0694-8A5B-7A16-06708C1D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66A6-B5D3-6359-9432-65A53A9B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6012-25D2-64D2-FC53-5E4458F6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282FC-1D57-69E8-6E53-7E8284B0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876B-8B4B-4C07-8864-63C23903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2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F0A6-04A7-85F9-946C-7FA7A08E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3D31-47F0-FCEB-400D-AC7E4A084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3BF4-9410-30C8-8847-6B58A8EC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4800-A91F-B9CA-A093-338231F8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A199-8B6B-C0E0-4996-8A7DFAF8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06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BF7D-FF0E-ABFE-F500-FE2AAECB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3B04-0E10-AC0F-BE27-BE7B54D75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3264D-EB14-4AC8-16BD-3EA77243A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88382-B402-D79F-C311-A4AD6843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8E294-A772-42FF-01B7-4755B668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65FCB-7019-905E-EE91-D1B10B3D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5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2DC2-BAE3-2D5E-6BA4-6CC1A488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5C692-7560-110C-F52B-1B752E79D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62160-CBFA-BD40-EB2D-30F64E43A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0978E-B0C9-32A3-0D24-5FB5CA1C2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24C9F-A5B8-1144-444B-4AD85C830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20336-F7A5-4185-ED32-0485BB31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D243D-7F1C-417F-782F-97D91005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D5C6C-F4E2-6C77-3F33-779DB650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3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DB2C-F17E-C7D3-2BBA-E91984DC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BB33E-5BCA-2349-3548-23B222A6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CBBD6-6E3B-BA88-C5B7-B50A350A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996B5-EBB2-3FD1-C01C-E36B5854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27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4C36C-21C6-CD74-F53F-54B06641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1ED18-3100-3B49-32F4-6036D059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3121C-A669-45C3-695B-E545928C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1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B0E4-A53C-C587-AD22-1E37C9D6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CCBA-D1E5-0185-A6CC-02FE0118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CBE97-3B14-B194-E497-B86FA3262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72A4B-ACD7-6010-41BE-002C733C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AFCC3-5E4C-6C39-13BF-0A86DFBF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FB92B-CAF3-B743-7A35-6CAB2D4A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0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516A-760A-B474-A945-21B0EA8F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D95CF-40F2-EEB9-FC23-E3425FAF0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E6F3F-D0C3-D5A3-E47A-C1DABAB5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F0A29-A01A-2C7E-0B50-C6B1F7C7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7191B-8B8F-ECDC-7D76-4F9976BA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38954-F726-B2A7-E65B-B434C8C6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24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5674F-985A-F893-E109-40C71F6D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7D73-CE33-54D0-9B53-C3655173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D5582-38E7-04F0-78D4-D4BEC7A74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DFA68-ED05-459F-A67B-C3167FA5D309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1BD3-5562-399D-D634-DDD2D30E8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6DDE-E546-B628-2352-507677D94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94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8A53A6-22ED-E24F-A004-697B701243A9}"/>
              </a:ext>
            </a:extLst>
          </p:cNvPr>
          <p:cNvSpPr/>
          <p:nvPr/>
        </p:nvSpPr>
        <p:spPr>
          <a:xfrm>
            <a:off x="3207400" y="2360645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6DD5F1-F801-950F-887C-9EE9385C227F}"/>
              </a:ext>
            </a:extLst>
          </p:cNvPr>
          <p:cNvSpPr/>
          <p:nvPr/>
        </p:nvSpPr>
        <p:spPr>
          <a:xfrm>
            <a:off x="3207400" y="334969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C4776B-BC76-AA58-D956-F03DAB9618D1}"/>
              </a:ext>
            </a:extLst>
          </p:cNvPr>
          <p:cNvSpPr/>
          <p:nvPr/>
        </p:nvSpPr>
        <p:spPr>
          <a:xfrm>
            <a:off x="3207400" y="4338735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FD0DCE-17E9-83A3-2455-501846516FD9}"/>
              </a:ext>
            </a:extLst>
          </p:cNvPr>
          <p:cNvSpPr/>
          <p:nvPr/>
        </p:nvSpPr>
        <p:spPr>
          <a:xfrm>
            <a:off x="2013081" y="2360645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05F6CC-6EE6-0243-D4B8-0088D5EA1CF4}"/>
              </a:ext>
            </a:extLst>
          </p:cNvPr>
          <p:cNvSpPr/>
          <p:nvPr/>
        </p:nvSpPr>
        <p:spPr>
          <a:xfrm>
            <a:off x="2013081" y="334969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94B76C-ED58-6252-B679-F318CF2C8DF9}"/>
              </a:ext>
            </a:extLst>
          </p:cNvPr>
          <p:cNvSpPr/>
          <p:nvPr/>
        </p:nvSpPr>
        <p:spPr>
          <a:xfrm>
            <a:off x="2013081" y="4338735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3AB224-27DA-9170-8633-475FB6828133}"/>
              </a:ext>
            </a:extLst>
          </p:cNvPr>
          <p:cNvSpPr/>
          <p:nvPr/>
        </p:nvSpPr>
        <p:spPr>
          <a:xfrm>
            <a:off x="2013081" y="532778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063650-DC1D-4956-A6F5-073FA8D79402}"/>
              </a:ext>
            </a:extLst>
          </p:cNvPr>
          <p:cNvSpPr/>
          <p:nvPr/>
        </p:nvSpPr>
        <p:spPr>
          <a:xfrm>
            <a:off x="2013081" y="137160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1AE1E6-FC07-16C9-91CA-0DEBC988B341}"/>
              </a:ext>
            </a:extLst>
          </p:cNvPr>
          <p:cNvSpPr/>
          <p:nvPr/>
        </p:nvSpPr>
        <p:spPr>
          <a:xfrm>
            <a:off x="4401719" y="334969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5A93D-F4D3-854C-B089-372350A500E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656894" y="1945433"/>
            <a:ext cx="550506" cy="797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21204F-31E6-D002-0C2A-5C874CDF6E4B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778191" y="2743200"/>
            <a:ext cx="429209" cy="32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F681BB-C5B6-EF00-CC5F-2292FD3E7A8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78191" y="3727581"/>
            <a:ext cx="429209" cy="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AB7389-06DD-C5B4-D454-9CFCEC91F77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78191" y="4716626"/>
            <a:ext cx="429209" cy="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858CDE-7EF6-4E57-8CAB-AF17F2B9008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778191" y="4721290"/>
            <a:ext cx="429209" cy="928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BAE55F-1313-B4B2-72BC-35ABB72CA227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V="1">
            <a:off x="2778191" y="3732245"/>
            <a:ext cx="429209" cy="1978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8A217F-079D-5FD4-EE3F-F89DD0299FE2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778191" y="2740868"/>
            <a:ext cx="429209" cy="2969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B2A2C8-48C1-6AA1-B7DA-B3AE44D21B26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10547" y="1980417"/>
            <a:ext cx="496853" cy="1751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6C0335-F915-2E87-5C5D-1B1A9A57B6CF}"/>
              </a:ext>
            </a:extLst>
          </p:cNvPr>
          <p:cNvCxnSpPr>
            <a:cxnSpLocks/>
          </p:cNvCxnSpPr>
          <p:nvPr/>
        </p:nvCxnSpPr>
        <p:spPr>
          <a:xfrm>
            <a:off x="2704718" y="1964093"/>
            <a:ext cx="468860" cy="2771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49C78A-79D6-C09C-FA23-CED9F42602D7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92576" y="2768868"/>
            <a:ext cx="414824" cy="963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A9BB52-CF3F-F2E0-D9E5-F655E72DF5D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73139" y="2807355"/>
            <a:ext cx="434261" cy="191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E28335-8F26-14AE-277D-3A748AB8E5E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782274" y="3732245"/>
            <a:ext cx="425126" cy="970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9A37CD-CCB6-1C29-F0F5-CD3D7EBFD394}"/>
              </a:ext>
            </a:extLst>
          </p:cNvPr>
          <p:cNvCxnSpPr>
            <a:cxnSpLocks/>
          </p:cNvCxnSpPr>
          <p:nvPr/>
        </p:nvCxnSpPr>
        <p:spPr>
          <a:xfrm flipV="1">
            <a:off x="2782274" y="2752530"/>
            <a:ext cx="425126" cy="970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3AC7D7-ECBC-6A9A-D863-9043CB2627B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73139" y="3706588"/>
            <a:ext cx="434261" cy="1014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E60428-ED0F-F1B9-48B2-0002488F858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972510" y="2743200"/>
            <a:ext cx="429209" cy="97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FDCDCC-C1A7-40A2-170D-984EE3DAEF8A}"/>
              </a:ext>
            </a:extLst>
          </p:cNvPr>
          <p:cNvCxnSpPr>
            <a:cxnSpLocks/>
          </p:cNvCxnSpPr>
          <p:nvPr/>
        </p:nvCxnSpPr>
        <p:spPr>
          <a:xfrm flipV="1">
            <a:off x="3961824" y="3722915"/>
            <a:ext cx="429209" cy="928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66B07E-E891-F31A-57BC-36544A1F01E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969984" y="3732245"/>
            <a:ext cx="431735" cy="32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1E0DF3-90F9-30DA-355C-E5ED2E886055}"/>
              </a:ext>
            </a:extLst>
          </p:cNvPr>
          <p:cNvCxnSpPr>
            <a:cxnSpLocks/>
          </p:cNvCxnSpPr>
          <p:nvPr/>
        </p:nvCxnSpPr>
        <p:spPr>
          <a:xfrm>
            <a:off x="5166829" y="3749746"/>
            <a:ext cx="431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647CFBE-EBC4-09BC-D820-586B3CD63D49}"/>
              </a:ext>
            </a:extLst>
          </p:cNvPr>
          <p:cNvSpPr txBox="1"/>
          <p:nvPr/>
        </p:nvSpPr>
        <p:spPr>
          <a:xfrm>
            <a:off x="5697121" y="357965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7AAD3B-0DF2-496B-78AF-66AFADD11BDC}"/>
              </a:ext>
            </a:extLst>
          </p:cNvPr>
          <p:cNvSpPr txBox="1"/>
          <p:nvPr/>
        </p:nvSpPr>
        <p:spPr>
          <a:xfrm>
            <a:off x="1967473" y="80670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0D4A45-FC10-BFDF-2104-AD08832470F0}"/>
              </a:ext>
            </a:extLst>
          </p:cNvPr>
          <p:cNvSpPr txBox="1"/>
          <p:nvPr/>
        </p:nvSpPr>
        <p:spPr>
          <a:xfrm>
            <a:off x="3173578" y="80670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29A843-43E9-F646-9038-8C617F487043}"/>
              </a:ext>
            </a:extLst>
          </p:cNvPr>
          <p:cNvSpPr txBox="1"/>
          <p:nvPr/>
        </p:nvSpPr>
        <p:spPr>
          <a:xfrm>
            <a:off x="4356464" y="80670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 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FFEF6E7-BD14-A5F5-E67C-09E7188C0ED6}"/>
              </a:ext>
            </a:extLst>
          </p:cNvPr>
          <p:cNvSpPr/>
          <p:nvPr/>
        </p:nvSpPr>
        <p:spPr>
          <a:xfrm>
            <a:off x="8094696" y="2407303"/>
            <a:ext cx="2290276" cy="2290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Af</a:t>
            </a:r>
            <a:r>
              <a:rPr lang="en-GB" dirty="0">
                <a:solidFill>
                  <a:schemeClr val="tx1"/>
                </a:solidFill>
              </a:rPr>
              <a:t> (W</a:t>
            </a:r>
            <a:r>
              <a:rPr lang="en-GB" sz="1100" dirty="0">
                <a:solidFill>
                  <a:schemeClr val="tx1"/>
                </a:solidFill>
              </a:rPr>
              <a:t>1 </a:t>
            </a:r>
            <a:r>
              <a:rPr lang="en-GB" dirty="0">
                <a:solidFill>
                  <a:schemeClr val="tx1"/>
                </a:solidFill>
              </a:rPr>
              <a:t>∙X</a:t>
            </a:r>
            <a:r>
              <a:rPr lang="en-GB" sz="11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+ B</a:t>
            </a:r>
            <a:r>
              <a:rPr lang="en-GB" sz="11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6E2C90-2922-28EB-8E30-EAE1564BC9E8}"/>
              </a:ext>
            </a:extLst>
          </p:cNvPr>
          <p:cNvSpPr txBox="1"/>
          <p:nvPr/>
        </p:nvSpPr>
        <p:spPr>
          <a:xfrm>
            <a:off x="7304938" y="1186934"/>
            <a:ext cx="566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node (neuron) is composed of a Weight multiplied by</a:t>
            </a:r>
          </a:p>
        </p:txBody>
      </p:sp>
    </p:spTree>
    <p:extLst>
      <p:ext uri="{BB962C8B-B14F-4D97-AF65-F5344CB8AC3E}">
        <p14:creationId xmlns:p14="http://schemas.microsoft.com/office/powerpoint/2010/main" val="401935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C9EF59-A18B-5451-7144-D73492A8D51D}"/>
              </a:ext>
            </a:extLst>
          </p:cNvPr>
          <p:cNvSpPr/>
          <p:nvPr/>
        </p:nvSpPr>
        <p:spPr>
          <a:xfrm>
            <a:off x="2603242" y="1961761"/>
            <a:ext cx="1779812" cy="17798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sz="11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∙A + B</a:t>
            </a:r>
            <a:r>
              <a:rPr lang="en-GB" sz="11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5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Alby</dc:creator>
  <cp:lastModifiedBy>Rene Alby</cp:lastModifiedBy>
  <cp:revision>2</cp:revision>
  <dcterms:created xsi:type="dcterms:W3CDTF">2023-04-08T10:56:10Z</dcterms:created>
  <dcterms:modified xsi:type="dcterms:W3CDTF">2023-04-08T11:45:25Z</dcterms:modified>
</cp:coreProperties>
</file>