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Great Outdoors Sales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Including Economic Indicators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Single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ndicators and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_indicat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re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oduct_line_monthl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Revenue by Top Product L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Indicators Bar 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16 Product Line 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