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Great Outdoors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Including Economic Indicators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Single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dicators and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venue by Top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Bar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venue by Top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Single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dicators and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_indica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venue by Top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Bar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