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Great Outdoors Sales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Including Economic Indicators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ndicators and Product Lin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conomic_indicato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monthly_reven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oduct_line_r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oduct_line_monthly_reven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venue by Top Product Lin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16 Indicators Bar 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16 Product Line Reven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16 Indicators Single 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