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1" r:id="rId3"/>
    <p:sldId id="282" r:id="rId4"/>
    <p:sldId id="283" r:id="rId5"/>
    <p:sldId id="280" r:id="rId6"/>
  </p:sldIdLst>
  <p:sldSz cx="12192000" cy="6858000"/>
  <p:notesSz cx="6858000" cy="9144000"/>
  <p:defaultTextStyle>
    <a:defPPr>
      <a:defRPr lang="es-B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60"/>
  </p:normalViewPr>
  <p:slideViewPr>
    <p:cSldViewPr snapToGrid="0">
      <p:cViewPr varScale="1">
        <p:scale>
          <a:sx n="63" d="100"/>
          <a:sy n="63" d="100"/>
        </p:scale>
        <p:origin x="10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72F912-E65F-E403-B166-DA09D17265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B2CAFF1-371E-336E-491E-53037C5A98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B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DAB18D7-72FF-B2EC-618C-183EAC16D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F50E1-D17F-4AFC-A782-858D656D8651}" type="datetimeFigureOut">
              <a:rPr lang="es-BO" smtClean="0"/>
              <a:t>08/04/2025</a:t>
            </a:fld>
            <a:endParaRPr lang="es-B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BEF25E0-D1A1-2965-E9C9-1385BFB8A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A83ACA0-A904-F185-B516-45BF4BAFA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76345-96E0-4E7B-9B48-7DFD309797AD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919441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45A03D-DBC5-E800-82FC-863E92FB9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6C2C55B-0892-4F53-683B-8CC264DE41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E09F383-ABE5-8D97-8528-27AC7A983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F50E1-D17F-4AFC-A782-858D656D8651}" type="datetimeFigureOut">
              <a:rPr lang="es-BO" smtClean="0"/>
              <a:t>08/04/2025</a:t>
            </a:fld>
            <a:endParaRPr lang="es-B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CDC9C3D-0E18-16CD-B6A2-A959770A8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4CD5F49-B25B-74B8-5A6D-1E1D6F12A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76345-96E0-4E7B-9B48-7DFD309797AD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90845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57A1209-BBBE-2D3B-18C9-6BB8B57B7A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770A244-C1C7-73DF-6549-865F12AA94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DBCDDA9-4F3B-88C3-16B7-720C97913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F50E1-D17F-4AFC-A782-858D656D8651}" type="datetimeFigureOut">
              <a:rPr lang="es-BO" smtClean="0"/>
              <a:t>08/04/2025</a:t>
            </a:fld>
            <a:endParaRPr lang="es-B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5C88182-8895-B138-190E-882EDBC2F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1429E60-BB63-80B6-1EBE-2E1D24D21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76345-96E0-4E7B-9B48-7DFD309797AD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64441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C130D5-4793-5950-52AB-AD9E79AA3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7873CE2-B4D9-226A-9C7A-5DE001A50A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44D2C9D-C5F8-3139-6E27-3C5980FF2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F50E1-D17F-4AFC-A782-858D656D8651}" type="datetimeFigureOut">
              <a:rPr lang="es-BO" smtClean="0"/>
              <a:t>08/04/2025</a:t>
            </a:fld>
            <a:endParaRPr lang="es-B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2BD80A7-E10E-CA98-ABC2-DE091B731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39C936A-61A8-6351-1FAE-356B60B50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76345-96E0-4E7B-9B48-7DFD309797AD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683712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A9D44B-C176-F9BF-314E-1DE95AE76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2F99395-4CF2-3CD9-62CA-E44AD3C766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1CB3CB6-DB72-3A49-4A96-98981B811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F50E1-D17F-4AFC-A782-858D656D8651}" type="datetimeFigureOut">
              <a:rPr lang="es-BO" smtClean="0"/>
              <a:t>08/04/2025</a:t>
            </a:fld>
            <a:endParaRPr lang="es-B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361C0FD-37EF-C002-36A3-1DEC7409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BE3235C-80A3-40CF-623F-82405F8EA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76345-96E0-4E7B-9B48-7DFD309797AD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617520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CA2E1B-C082-1BE3-6A92-14D4A0A33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8D3CB48-6757-F427-9EF4-4FC288E34C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CCE2E86-A67B-92AC-5AD8-65D50FC4D5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817C066-3B6B-33D3-7245-662D0C93E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F50E1-D17F-4AFC-A782-858D656D8651}" type="datetimeFigureOut">
              <a:rPr lang="es-BO" smtClean="0"/>
              <a:t>08/04/2025</a:t>
            </a:fld>
            <a:endParaRPr lang="es-B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E304A26-04F8-1C64-FA81-807203B92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52C60C6-92DB-2CE2-AB2B-1FF6AAEB6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76345-96E0-4E7B-9B48-7DFD309797AD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243745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802FC2-916C-EF70-5ED6-DBD054E6D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33C537F-0CA8-2162-3847-8D269C72B4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E3EC80F-EA51-CA63-FE7D-939C19812B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B4BE0C1-B605-762F-3979-58DA05C6CD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DDF3446-8008-F38B-4C61-717BE901CB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225A5B1-B4A5-A88E-CBC5-4F1DD06AC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F50E1-D17F-4AFC-A782-858D656D8651}" type="datetimeFigureOut">
              <a:rPr lang="es-BO" smtClean="0"/>
              <a:t>08/04/2025</a:t>
            </a:fld>
            <a:endParaRPr lang="es-B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2F5C38E-CD66-80D8-DD1A-1C6170719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D2E5040-81D3-C0F0-E71C-4B50372CA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76345-96E0-4E7B-9B48-7DFD309797AD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723629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1C7A9C-201A-BBE8-B54A-C121543BF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8DBED45-C6C2-1A18-A1F6-9D2F8FF1E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F50E1-D17F-4AFC-A782-858D656D8651}" type="datetimeFigureOut">
              <a:rPr lang="es-BO" smtClean="0"/>
              <a:t>08/04/2025</a:t>
            </a:fld>
            <a:endParaRPr lang="es-B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A246689-4EFB-AEA6-FC52-E39DB629F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DF5A9C5-A48C-A623-A57A-6E52DB75F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76345-96E0-4E7B-9B48-7DFD309797AD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110193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BA118DA-25B2-C456-8203-BA1DD667D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F50E1-D17F-4AFC-A782-858D656D8651}" type="datetimeFigureOut">
              <a:rPr lang="es-BO" smtClean="0"/>
              <a:t>08/04/2025</a:t>
            </a:fld>
            <a:endParaRPr lang="es-B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D68E95F-8252-AAE6-6EB6-D74B296E7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4EF21CA-1B24-3FEC-BD42-C1C9B1DE7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76345-96E0-4E7B-9B48-7DFD309797AD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101138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106899-5376-B2A9-4AB6-0F0A7C6FA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E27A43C-DD22-D8B4-AE93-124833655E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7EAB773-DD2F-BDB4-91F8-E00B732E0C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8272E08-CCF1-326E-57BD-D830FD642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F50E1-D17F-4AFC-A782-858D656D8651}" type="datetimeFigureOut">
              <a:rPr lang="es-BO" smtClean="0"/>
              <a:t>08/04/2025</a:t>
            </a:fld>
            <a:endParaRPr lang="es-B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065D87F-70F0-52D9-AEFC-32BDC90A7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1D1CE9E-3597-38A2-1F7D-1ED60FD87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76345-96E0-4E7B-9B48-7DFD309797AD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651470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CE6386-6448-B130-7A61-0AC38D311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05DB932-944C-02C3-BDCA-990883D935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B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785E70F-72EE-096E-1012-8E63A67A6C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6299587-6C70-535A-D301-7FDE7C747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F50E1-D17F-4AFC-A782-858D656D8651}" type="datetimeFigureOut">
              <a:rPr lang="es-BO" smtClean="0"/>
              <a:t>08/04/2025</a:t>
            </a:fld>
            <a:endParaRPr lang="es-B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D64DD61-F17F-0ECC-7CF3-7D40176A9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1E9C3AA-7F46-2EC2-FBA7-0740CDA27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76345-96E0-4E7B-9B48-7DFD309797AD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203131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B5EAE05-D53A-0459-E9AA-E8C067B1F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8F28AAF-DCAD-24F4-B5E7-4F4605C58B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D7FEF75-081F-2025-5FC9-5CC43E7ACE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16F50E1-D17F-4AFC-A782-858D656D8651}" type="datetimeFigureOut">
              <a:rPr lang="es-BO" smtClean="0"/>
              <a:t>08/04/2025</a:t>
            </a:fld>
            <a:endParaRPr lang="es-B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CCA6CF2-E945-7B93-AB34-A5FD9383B2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B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11C8B52-EE55-9063-5777-38EFA6B478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F176345-96E0-4E7B-9B48-7DFD309797AD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726393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B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474F0990-A287-3AF7-1738-4216CD6FB4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7174" y="2788555"/>
            <a:ext cx="11197652" cy="4856813"/>
          </a:xfrm>
        </p:spPr>
        <p:txBody>
          <a:bodyPr>
            <a:normAutofit/>
          </a:bodyPr>
          <a:lstStyle/>
          <a:p>
            <a:r>
              <a:rPr lang="es-BO" dirty="0"/>
              <a:t>Departamento de Postgrado</a:t>
            </a:r>
          </a:p>
          <a:p>
            <a:r>
              <a:rPr lang="es-BO" dirty="0"/>
              <a:t>Maestría </a:t>
            </a:r>
            <a:r>
              <a:rPr lang="es-BO" dirty="0" err="1"/>
              <a:t>FullStack</a:t>
            </a:r>
            <a:r>
              <a:rPr lang="es-BO" dirty="0"/>
              <a:t> </a:t>
            </a:r>
            <a:r>
              <a:rPr lang="es-BO" dirty="0" err="1"/>
              <a:t>Development</a:t>
            </a:r>
            <a:endParaRPr lang="es-BO" dirty="0"/>
          </a:p>
          <a:p>
            <a:endParaRPr lang="es-BO" dirty="0"/>
          </a:p>
          <a:p>
            <a:r>
              <a:rPr lang="es-BO" b="1" dirty="0"/>
              <a:t>EJERCICIO GUIADO: JAVASCRIPT</a:t>
            </a:r>
          </a:p>
          <a:p>
            <a:r>
              <a:rPr lang="es-BO" dirty="0"/>
              <a:t>Módulo 1: Fundamentos del Desarrollo </a:t>
            </a:r>
            <a:r>
              <a:rPr lang="es-BO" dirty="0" err="1"/>
              <a:t>FullStack</a:t>
            </a:r>
            <a:endParaRPr lang="es-BO" dirty="0"/>
          </a:p>
          <a:p>
            <a:r>
              <a:rPr lang="es-BO" dirty="0"/>
              <a:t>Docente: MS. Sc. Lic. Katia Luz Mansilla Arce</a:t>
            </a:r>
          </a:p>
          <a:p>
            <a:endParaRPr lang="es-BO" dirty="0"/>
          </a:p>
          <a:p>
            <a:r>
              <a:rPr lang="es-BO" dirty="0"/>
              <a:t>La Paz - Bolivia</a:t>
            </a:r>
          </a:p>
        </p:txBody>
      </p:sp>
      <p:pic>
        <p:nvPicPr>
          <p:cNvPr id="6146" name="Picture 2" descr="Universidad Católica Boliviana San Pablo - Wikipedia, la enciclopedia libre">
            <a:extLst>
              <a:ext uri="{FF2B5EF4-FFF2-40B4-BE49-F238E27FC236}">
                <a16:creationId xmlns:a16="http://schemas.microsoft.com/office/drawing/2014/main" id="{1FA8432D-F9A5-573C-AF28-245B61A959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9884" y="547143"/>
            <a:ext cx="4932232" cy="2076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6872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B07B16-8169-2383-D600-D668EB5F6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Selección de elementos del DOM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1529DB38-3268-C381-429E-AB21B6CF0F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8973" y="1690688"/>
            <a:ext cx="8454054" cy="1052512"/>
          </a:xfr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7B650766-DC73-D1E5-B185-D4C0C97D705F}"/>
              </a:ext>
            </a:extLst>
          </p:cNvPr>
          <p:cNvSpPr txBox="1"/>
          <p:nvPr/>
        </p:nvSpPr>
        <p:spPr>
          <a:xfrm>
            <a:off x="838200" y="3191471"/>
            <a:ext cx="105156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BO" sz="2000" dirty="0"/>
              <a:t>Tarjeta: El contenedor principal de la tarjeta, identificado por la clase tarjeta.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BO" sz="2000" dirty="0"/>
              <a:t>TarjetaFrontal y tarjetaPosterior: Elementos hijos de tarjeta que representan la cara frontal y posterior de la tarjeta, respectivamente.</a:t>
            </a:r>
          </a:p>
        </p:txBody>
      </p:sp>
    </p:spTree>
    <p:extLst>
      <p:ext uri="{BB962C8B-B14F-4D97-AF65-F5344CB8AC3E}">
        <p14:creationId xmlns:p14="http://schemas.microsoft.com/office/powerpoint/2010/main" val="3619193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B65892-7622-5F3B-C917-D00A543B2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Funcionalidad para voltear la tarjeta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BA2717DF-DD9E-E64E-7575-055D16CF4B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69134" y="1625667"/>
            <a:ext cx="5653731" cy="2428205"/>
          </a:xfr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D788EE52-53B2-8B12-04F0-DC5DA040E511}"/>
              </a:ext>
            </a:extLst>
          </p:cNvPr>
          <p:cNvSpPr txBox="1"/>
          <p:nvPr/>
        </p:nvSpPr>
        <p:spPr>
          <a:xfrm>
            <a:off x="838200" y="4272677"/>
            <a:ext cx="1051560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BO" sz="2000" dirty="0"/>
              <a:t>La función voltearTarjeta se encarga de voltear la tarjeta para mostrar su parte posterior. Esto se logra aplicando la propiedad CSS transform para rotar la cara frontal (tarjetaFrontal) 180 grados y la cara posterior (tarjetaPosterior) a 0 grados, creando la ilusión de un volteo.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BO" sz="2000" dirty="0"/>
              <a:t>La función retornarTarjeta realiza la acción inversa: rota la cara frontal a 0 grados y la cara posterior a 180 grados, devolviendo la tarjeta a su estado inicial.</a:t>
            </a:r>
          </a:p>
        </p:txBody>
      </p:sp>
    </p:spTree>
    <p:extLst>
      <p:ext uri="{BB962C8B-B14F-4D97-AF65-F5344CB8AC3E}">
        <p14:creationId xmlns:p14="http://schemas.microsoft.com/office/powerpoint/2010/main" val="3603632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23B89E-D07E-77F9-4150-60C4EBAED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Asignación de eventos</a:t>
            </a:r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22010493-5190-4D2E-099E-CA3DD92AF4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b="46339"/>
          <a:stretch/>
        </p:blipFill>
        <p:spPr>
          <a:xfrm>
            <a:off x="2442356" y="1690688"/>
            <a:ext cx="7443268" cy="572827"/>
          </a:xfrm>
        </p:spPr>
      </p:pic>
      <p:sp>
        <p:nvSpPr>
          <p:cNvPr id="9" name="Rectangle 2">
            <a:extLst>
              <a:ext uri="{FF2B5EF4-FFF2-40B4-BE49-F238E27FC236}">
                <a16:creationId xmlns:a16="http://schemas.microsoft.com/office/drawing/2014/main" id="{9DCA04FA-4083-B433-E7E3-A04B5C2C62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6128" y="2665748"/>
            <a:ext cx="8559744" cy="184665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6348" tIns="0" rIns="6348" bIns="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s-BO" altLang="es-BO" sz="2000" dirty="0"/>
              <a:t>Se agrega un evento click al botón verDetallesButton, que ejecuta la función voltearTarjeta al hacer clic, mostrando la parte posterior de la tarjeta.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s-BO" altLang="es-BO" sz="2000" dirty="0"/>
              <a:t>De manera similar, el botón volverButton tiene un evento click que ejecuta la función retornarTarjeta, permitiendo al usuario regresar a la parte frontal de la tarjeta.</a:t>
            </a:r>
          </a:p>
        </p:txBody>
      </p:sp>
    </p:spTree>
    <p:extLst>
      <p:ext uri="{BB962C8B-B14F-4D97-AF65-F5344CB8AC3E}">
        <p14:creationId xmlns:p14="http://schemas.microsoft.com/office/powerpoint/2010/main" val="2828120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41768F-57D1-8ECB-6F21-528A5320A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REPOSITORIO	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BABE5D7-5B29-2379-3133-FBFC7E7A74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BO" dirty="0"/>
              <a:t>https://github.com/Renevc14/M1_JS</a:t>
            </a:r>
          </a:p>
        </p:txBody>
      </p:sp>
    </p:spTree>
    <p:extLst>
      <p:ext uri="{BB962C8B-B14F-4D97-AF65-F5344CB8AC3E}">
        <p14:creationId xmlns:p14="http://schemas.microsoft.com/office/powerpoint/2010/main" val="209209793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4666</TotalTime>
  <Words>232</Words>
  <Application>Microsoft Office PowerPoint</Application>
  <PresentationFormat>Panorámica</PresentationFormat>
  <Paragraphs>19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Tema de Office</vt:lpstr>
      <vt:lpstr>Presentación de PowerPoint</vt:lpstr>
      <vt:lpstr>Selección de elementos del DOM</vt:lpstr>
      <vt:lpstr>Funcionalidad para voltear la tarjeta</vt:lpstr>
      <vt:lpstr>Asignación de eventos</vt:lpstr>
      <vt:lpstr>REPOSITORIO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RENE BRUNO VILELA CAMPERO</dc:creator>
  <cp:lastModifiedBy>RENE BRUNO VILELA CAMPERO</cp:lastModifiedBy>
  <cp:revision>5</cp:revision>
  <dcterms:created xsi:type="dcterms:W3CDTF">2025-03-31T19:34:12Z</dcterms:created>
  <dcterms:modified xsi:type="dcterms:W3CDTF">2025-04-08T08:28:30Z</dcterms:modified>
</cp:coreProperties>
</file>