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7" r:id="rId6"/>
    <p:sldId id="288" r:id="rId7"/>
    <p:sldId id="289" r:id="rId8"/>
    <p:sldId id="286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0" r:id="rId1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2F912-E65F-E403-B166-DA09D172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CAFF1-371E-336E-491E-53037C5A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B18D7-72FF-B2EC-618C-183EAC16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F25E0-D1A1-2965-E9C9-1385BFB8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3ACA0-A904-F185-B516-45BF4BAF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94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03D-DBC5-E800-82FC-863E92F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C2C55B-0892-4F53-683B-8CC264DE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9F383-ABE5-8D97-8528-27AC7A98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C9C3D-0E18-16CD-B6A2-A959770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D5F49-B25B-74B8-5A6D-1E1D6F1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8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A1209-BBBE-2D3B-18C9-6BB8B57B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70A244-C1C7-73DF-6549-865F12AA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CDDA9-4F3B-88C3-16B7-720C979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88182-8895-B138-190E-882EDBC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29E60-BB63-80B6-1EBE-2E1D24D2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4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30D5-4793-5950-52AB-AD9E79AA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73CE2-B4D9-226A-9C7A-5DE001A5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D2C9D-C5F8-3139-6E27-3C5980FF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D80A7-E10E-CA98-ABC2-DE091B73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C936A-61A8-6351-1FAE-356B60B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37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D44B-C176-F9BF-314E-1DE95AE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99395-4CF2-3CD9-62CA-E44AD3C7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3CB6-DB72-3A49-4A96-98981B8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1C0FD-37EF-C002-36A3-1DEC7409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3235C-80A3-40CF-623F-82405F8E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75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A2E1B-C082-1BE3-6A92-14D4A0A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3CB48-6757-F427-9EF4-4FC288E3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E2E86-A67B-92AC-5AD8-65D50FC4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7C066-3B6B-33D3-7245-662D0C93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04A26-04F8-1C64-FA81-807203B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2C60C6-92DB-2CE2-AB2B-1FF6AAE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37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2FC2-916C-EF70-5ED6-DBD054E6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C537F-0CA8-2162-3847-8D269C72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EC80F-EA51-CA63-FE7D-939C1981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4BE0C1-B605-762F-3979-58DA05C6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DF3446-8008-F38B-4C61-717BE901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25A5B1-B4A5-A88E-CBC5-4F1DD06A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F5C38E-CD66-80D8-DD1A-1C61707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E5040-81D3-C0F0-E71C-4B50372C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36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7A9C-201A-BBE8-B54A-C12154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BED45-C6C2-1A18-A1F6-9D2F8FF1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246689-4EFB-AEA6-FC52-E39DB62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F5A9C5-A48C-A623-A57A-6E52DB7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01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A118DA-25B2-C456-8203-BA1DD66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68E95F-8252-AAE6-6EB6-D74B296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F21CA-1B24-3FEC-BD42-C1C9B1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11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6899-5376-B2A9-4AB6-0F0A7C6F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7A43C-DD22-D8B4-AE93-12483365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AB773-DD2F-BDB4-91F8-E00B732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272E08-CCF1-326E-57BD-D830FD64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5D87F-70F0-52D9-AEFC-32BDC90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1CE9E-3597-38A2-1F7D-1ED60FD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14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6386-6448-B130-7A61-0AC38D3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5DB932-944C-02C3-BDCA-990883D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5E70F-72EE-096E-1012-8E63A67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99587-6C70-535A-D301-7FDE7C7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4DD61-F17F-0ECC-7CF3-7D40176A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9C3AA-7F46-2EC2-FBA7-0740CDA2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031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5EAE05-D53A-0459-E9AA-E8C067B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28AAF-DCAD-24F4-B5E7-4F4605C5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FEF75-081F-2025-5FC9-5CC43E7AC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CF2-E945-7B93-AB34-A5FD938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C8B52-EE55-9063-5777-38EFA6B4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639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74F0990-A287-3AF7-1738-4216CD6F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74" y="2788555"/>
            <a:ext cx="11197652" cy="4856813"/>
          </a:xfrm>
        </p:spPr>
        <p:txBody>
          <a:bodyPr>
            <a:normAutofit/>
          </a:bodyPr>
          <a:lstStyle/>
          <a:p>
            <a:r>
              <a:rPr lang="es-BO" dirty="0"/>
              <a:t>Departamento de Postgrado</a:t>
            </a:r>
          </a:p>
          <a:p>
            <a:r>
              <a:rPr lang="es-BO" dirty="0"/>
              <a:t>Maestría </a:t>
            </a:r>
            <a:r>
              <a:rPr lang="es-BO" dirty="0" err="1"/>
              <a:t>FullStack</a:t>
            </a:r>
            <a:r>
              <a:rPr lang="es-BO" dirty="0"/>
              <a:t> </a:t>
            </a:r>
            <a:r>
              <a:rPr lang="es-BO" dirty="0" err="1"/>
              <a:t>Development</a:t>
            </a:r>
            <a:endParaRPr lang="es-BO" dirty="0"/>
          </a:p>
          <a:p>
            <a:endParaRPr lang="es-BO" dirty="0"/>
          </a:p>
          <a:p>
            <a:r>
              <a:rPr lang="es-BO" b="1" dirty="0"/>
              <a:t>EJERCICIO GUIADO: PROYECTO FINAL</a:t>
            </a:r>
          </a:p>
          <a:p>
            <a:r>
              <a:rPr lang="es-BO" dirty="0"/>
              <a:t>Módulo 1: Fundamentos del Desarrollo </a:t>
            </a:r>
            <a:r>
              <a:rPr lang="es-BO" dirty="0" err="1"/>
              <a:t>FullStack</a:t>
            </a:r>
            <a:endParaRPr lang="es-BO" dirty="0"/>
          </a:p>
          <a:p>
            <a:r>
              <a:rPr lang="es-BO" dirty="0"/>
              <a:t>Docente: MS. Sc. Lic. Katia Luz Mansilla Arce</a:t>
            </a:r>
          </a:p>
          <a:p>
            <a:endParaRPr lang="es-BO" dirty="0"/>
          </a:p>
          <a:p>
            <a:r>
              <a:rPr lang="es-BO" dirty="0"/>
              <a:t>La Paz - Bolivia</a:t>
            </a:r>
          </a:p>
        </p:txBody>
      </p:sp>
      <p:pic>
        <p:nvPicPr>
          <p:cNvPr id="6146" name="Picture 2" descr="Universidad Católica Boliviana San Pablo - Wikipedia, la enciclopedia libre">
            <a:extLst>
              <a:ext uri="{FF2B5EF4-FFF2-40B4-BE49-F238E27FC236}">
                <a16:creationId xmlns:a16="http://schemas.microsoft.com/office/drawing/2014/main" id="{1FA8432D-F9A5-573C-AF28-245B61A9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4" y="547143"/>
            <a:ext cx="4932232" cy="207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7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5D940-8109-B88B-AE78-06C7A341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Autenticación con JWT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F0F74D-0AF0-7A57-4FA8-9B2E9031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837" y="1891212"/>
            <a:ext cx="6630325" cy="4220164"/>
          </a:xfrm>
        </p:spPr>
      </p:pic>
    </p:spTree>
    <p:extLst>
      <p:ext uri="{BB962C8B-B14F-4D97-AF65-F5344CB8AC3E}">
        <p14:creationId xmlns:p14="http://schemas.microsoft.com/office/powerpoint/2010/main" val="17016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32CA-A93C-CF84-7945-C6B050D8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Contraseñas </a:t>
            </a:r>
            <a:r>
              <a:rPr lang="es-BO" dirty="0" err="1"/>
              <a:t>hasheadas</a:t>
            </a:r>
            <a:r>
              <a:rPr lang="es-BO" dirty="0"/>
              <a:t> con bcrypt.js.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1FC9B8-6BD0-41B1-B7A8-F3238C7F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49085"/>
            <a:ext cx="10519654" cy="1737190"/>
          </a:xfrm>
        </p:spPr>
      </p:pic>
    </p:spTree>
    <p:extLst>
      <p:ext uri="{BB962C8B-B14F-4D97-AF65-F5344CB8AC3E}">
        <p14:creationId xmlns:p14="http://schemas.microsoft.com/office/powerpoint/2010/main" val="78670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F3F19-D2E4-1895-BA90-3093BD20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Gestión de Tareas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9A4D8D-EC6B-D2FE-6BE6-B8E391E3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01111" cy="352474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B5DEF2-3720-9059-F199-013F98F7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01" y="1514193"/>
            <a:ext cx="293410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524747C-A286-0E56-FB43-0D1A783FF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4591844"/>
            <a:ext cx="6657975" cy="123825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EDECF4-A8BE-110C-5FFD-C2E88A7B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1898"/>
            <a:ext cx="4915586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B27BAD-3A56-B466-D446-F01FA21A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2266156"/>
            <a:ext cx="6448425" cy="1914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7FF96E-F757-A9E0-7713-B75FC7F2E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213" y="561898"/>
            <a:ext cx="482032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48C4399-52E6-510F-C8E1-ED4E5880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8" y="1178389"/>
            <a:ext cx="7652082" cy="5380847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12ED0E-1F1F-79D8-AB68-48D53EE4A98D}"/>
              </a:ext>
            </a:extLst>
          </p:cNvPr>
          <p:cNvSpPr txBox="1"/>
          <p:nvPr/>
        </p:nvSpPr>
        <p:spPr>
          <a:xfrm>
            <a:off x="784633" y="5192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3200" dirty="0"/>
              <a:t>Filtrado y Búsqueda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30763D-273B-3EA4-BFBA-CB909771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77" y="548122"/>
            <a:ext cx="470600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8A9C-BC14-14CF-44EB-99718D4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/>
              <a:t>FRONTEND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25688-A4FC-FB10-495C-5C7B5BD5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6" y="1446212"/>
            <a:ext cx="4687889" cy="4351338"/>
          </a:xfrm>
        </p:spPr>
        <p:txBody>
          <a:bodyPr/>
          <a:lstStyle/>
          <a:p>
            <a:r>
              <a:rPr lang="es-BO" dirty="0"/>
              <a:t>componentes reutilizables (por ejemplo, </a:t>
            </a:r>
            <a:r>
              <a:rPr lang="es-BO" dirty="0" err="1"/>
              <a:t>TaskCard</a:t>
            </a:r>
            <a:r>
              <a:rPr lang="es-BO" dirty="0"/>
              <a:t>, </a:t>
            </a:r>
            <a:r>
              <a:rPr lang="es-BO" dirty="0" err="1"/>
              <a:t>TaskList</a:t>
            </a:r>
            <a:r>
              <a:rPr lang="es-BO" dirty="0"/>
              <a:t>, etc.)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68F1D-95A6-F2CE-8748-59EB3F8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79" y="2969230"/>
            <a:ext cx="2915057" cy="26959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F4BA41-1EC0-70B6-8E9C-1AE5204A2A07}"/>
              </a:ext>
            </a:extLst>
          </p:cNvPr>
          <p:cNvSpPr txBox="1"/>
          <p:nvPr/>
        </p:nvSpPr>
        <p:spPr>
          <a:xfrm>
            <a:off x="6094492" y="1446212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800" dirty="0" err="1"/>
              <a:t>React</a:t>
            </a:r>
            <a:r>
              <a:rPr lang="es-BO" sz="2800" dirty="0"/>
              <a:t> </a:t>
            </a:r>
            <a:r>
              <a:rPr lang="es-BO" sz="2800" dirty="0" err="1"/>
              <a:t>Router</a:t>
            </a:r>
            <a:r>
              <a:rPr lang="es-BO" sz="2800" dirty="0"/>
              <a:t> para navegación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907E16-8B0A-FD4A-A753-890CA3C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72" y="2864593"/>
            <a:ext cx="5646175" cy="25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2F38344-2F64-8559-E82A-75AFFDEEF17A}"/>
              </a:ext>
            </a:extLst>
          </p:cNvPr>
          <p:cNvSpPr txBox="1"/>
          <p:nvPr/>
        </p:nvSpPr>
        <p:spPr>
          <a:xfrm>
            <a:off x="3771429" y="108131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Consumo de la API REST con Axios.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28BA26-A421-A5A9-FBAE-A5FE52ED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99" y="1913574"/>
            <a:ext cx="502037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1768F-57D1-8ECB-6F21-528A532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REPOSITORIO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E5D7-5B29-2379-3133-FBFC7E7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https://github.com/Renevc14/M1_Proyecto_Final</a:t>
            </a:r>
          </a:p>
        </p:txBody>
      </p:sp>
    </p:spTree>
    <p:extLst>
      <p:ext uri="{BB962C8B-B14F-4D97-AF65-F5344CB8AC3E}">
        <p14:creationId xmlns:p14="http://schemas.microsoft.com/office/powerpoint/2010/main" val="209209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5892-7622-5F3B-C917-D00A543B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CRUD DE TAREAS: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E6B0316-52F8-347D-CED7-B2A96B8AD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583"/>
          <a:stretch/>
        </p:blipFill>
        <p:spPr>
          <a:xfrm>
            <a:off x="6585223" y="974725"/>
            <a:ext cx="4496218" cy="551815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15286A-EBF7-6DCE-B63C-9F08511BDAA5}"/>
              </a:ext>
            </a:extLst>
          </p:cNvPr>
          <p:cNvSpPr txBox="1"/>
          <p:nvPr/>
        </p:nvSpPr>
        <p:spPr>
          <a:xfrm>
            <a:off x="838200" y="2018984"/>
            <a:ext cx="4702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o Crear una tarea con título, descripción, estado y fecha límite. </a:t>
            </a:r>
          </a:p>
          <a:p>
            <a:r>
              <a:rPr lang="es-BO" dirty="0"/>
              <a:t>o Editar una tarea. </a:t>
            </a:r>
          </a:p>
          <a:p>
            <a:r>
              <a:rPr lang="es-BO" dirty="0"/>
              <a:t>o Marcar una tarea como completada. </a:t>
            </a:r>
          </a:p>
          <a:p>
            <a:r>
              <a:rPr lang="es-BO" dirty="0"/>
              <a:t>o Eliminar una tarea.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A62745-A15F-8DB3-3754-D24DF7B909BA}"/>
              </a:ext>
            </a:extLst>
          </p:cNvPr>
          <p:cNvSpPr txBox="1"/>
          <p:nvPr/>
        </p:nvSpPr>
        <p:spPr>
          <a:xfrm>
            <a:off x="487715" y="612354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https://github.com/Renevc14/M1_Proyecto_Final</a:t>
            </a:r>
          </a:p>
        </p:txBody>
      </p:sp>
    </p:spTree>
    <p:extLst>
      <p:ext uri="{BB962C8B-B14F-4D97-AF65-F5344CB8AC3E}">
        <p14:creationId xmlns:p14="http://schemas.microsoft.com/office/powerpoint/2010/main" val="360363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4495644-023A-F409-70CA-A9041603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344"/>
          <a:stretch/>
        </p:blipFill>
        <p:spPr>
          <a:xfrm>
            <a:off x="0" y="0"/>
            <a:ext cx="5200650" cy="66275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F9A75C-55BF-5DE6-AADB-B6A4D2EE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344"/>
          <a:stretch/>
        </p:blipFill>
        <p:spPr>
          <a:xfrm>
            <a:off x="6096000" y="0"/>
            <a:ext cx="5200650" cy="66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B7F2097-5953-C002-4E60-790CB224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041261"/>
            <a:ext cx="626832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AEACD-4104-F2E4-CB40-F3403E4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lstStyle/>
          <a:p>
            <a:r>
              <a:rPr lang="es-BO" sz="2800" dirty="0"/>
              <a:t>Filtrado y búsqueda de tareas por estado o fecha.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CB1AC8-EF88-226A-A11E-8B7807C0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94" y="890588"/>
            <a:ext cx="6488412" cy="5751998"/>
          </a:xfrm>
        </p:spPr>
      </p:pic>
    </p:spTree>
    <p:extLst>
      <p:ext uri="{BB962C8B-B14F-4D97-AF65-F5344CB8AC3E}">
        <p14:creationId xmlns:p14="http://schemas.microsoft.com/office/powerpoint/2010/main" val="341606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9600-7F1E-D498-46A3-E1F544E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Conexión con PostgreSQL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04DC4A-6044-7776-0F88-A234A57F6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123" y="1825625"/>
            <a:ext cx="4903753" cy="4351338"/>
          </a:xfrm>
        </p:spPr>
      </p:pic>
    </p:spTree>
    <p:extLst>
      <p:ext uri="{BB962C8B-B14F-4D97-AF65-F5344CB8AC3E}">
        <p14:creationId xmlns:p14="http://schemas.microsoft.com/office/powerpoint/2010/main" val="39527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CD139-7FF7-764D-2B2B-3EBDAA69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Registro de usuario con nombre, email y contraseña.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C7B8BBC-27FC-E405-EF16-8843960F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375" y="1834679"/>
            <a:ext cx="5976639" cy="4351338"/>
          </a:xfrm>
        </p:spPr>
      </p:pic>
    </p:spTree>
    <p:extLst>
      <p:ext uri="{BB962C8B-B14F-4D97-AF65-F5344CB8AC3E}">
        <p14:creationId xmlns:p14="http://schemas.microsoft.com/office/powerpoint/2010/main" val="359475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DF0B-C60F-A467-DB82-DDF585A9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5FA9-D096-4138-A798-DCBD8FC7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6484"/>
            <a:ext cx="10515600" cy="1325563"/>
          </a:xfrm>
        </p:spPr>
        <p:txBody>
          <a:bodyPr/>
          <a:lstStyle/>
          <a:p>
            <a:r>
              <a:rPr lang="es-BO" dirty="0"/>
              <a:t>INICIO DE SESIÓN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00B8B4B-CEB4-99BA-EE40-AAC171D7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0688"/>
            <a:ext cx="12192000" cy="48454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F04DA0-1EF7-84E8-5789-F6CF9028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19" y="1690688"/>
            <a:ext cx="5403281" cy="28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BD1F-FEB1-2C31-3E0D-0455CB29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Protección de rutas privadas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64F769-9AD5-E2E9-A90B-6C20593F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26" y="1690688"/>
            <a:ext cx="6516009" cy="3858163"/>
          </a:xfrm>
        </p:spPr>
      </p:pic>
    </p:spTree>
    <p:extLst>
      <p:ext uri="{BB962C8B-B14F-4D97-AF65-F5344CB8AC3E}">
        <p14:creationId xmlns:p14="http://schemas.microsoft.com/office/powerpoint/2010/main" val="728251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168</Words>
  <Application>Microsoft Office PowerPoint</Application>
  <PresentationFormat>Panorámica</PresentationFormat>
  <Paragraphs>29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Presentación de PowerPoint</vt:lpstr>
      <vt:lpstr>CRUD DE TAREAS:</vt:lpstr>
      <vt:lpstr>Presentación de PowerPoint</vt:lpstr>
      <vt:lpstr>Presentación de PowerPoint</vt:lpstr>
      <vt:lpstr>Filtrado y búsqueda de tareas por estado o fecha. </vt:lpstr>
      <vt:lpstr>Conexión con PostgreSQL</vt:lpstr>
      <vt:lpstr>Registro de usuario con nombre, email y contraseña.</vt:lpstr>
      <vt:lpstr>INICIO DE SESIÓN</vt:lpstr>
      <vt:lpstr>Protección de rutas privadas </vt:lpstr>
      <vt:lpstr>Autenticación con JWT</vt:lpstr>
      <vt:lpstr>Contraseñas hasheadas con bcrypt.js.</vt:lpstr>
      <vt:lpstr>Gestión de Tareas </vt:lpstr>
      <vt:lpstr>Presentación de PowerPoint</vt:lpstr>
      <vt:lpstr>Presentación de PowerPoint</vt:lpstr>
      <vt:lpstr>FRONTEND</vt:lpstr>
      <vt:lpstr>Presentación de PowerPoint</vt:lpstr>
      <vt:lpstr>REPOSITORIO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BRUNO VILELA CAMPERO</dc:creator>
  <cp:lastModifiedBy>RENE BRUNO VILELA CAMPERO</cp:lastModifiedBy>
  <cp:revision>7</cp:revision>
  <dcterms:created xsi:type="dcterms:W3CDTF">2025-03-31T19:34:12Z</dcterms:created>
  <dcterms:modified xsi:type="dcterms:W3CDTF">2025-04-13T18:23:50Z</dcterms:modified>
</cp:coreProperties>
</file>