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7c29512-c467-482f-acbd-32018fd82db7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fa169f68-6012-4d74-83eb-9f490497fd61/87410d786f424ab2b6b2?bookmarkGuid=1f374dd4-a319-4403-b75f-23268bd7275b&amp;bookmarkUsage=1&amp;ctid=b879d6e2-b90e-4422-938e-0d401636b424&amp;fromEntryPoint=export&quot;"/>
    <we:property name="reportState" value="&quot;CONNECTED&quot;"/>
    <we:property name="artifactViewState" value="&quot;live&quot;"/>
    <we:property name="reportEmbeddedTime" value="&quot;2024-07-15T22:27:58.199Z&quot;"/>
    <we:property name="creatorSessionId" value="&quot;31367100-b324-414c-9ffc-20fe18327640&quot;"/>
    <we:property name="creatorUserId" value="&quot;1003200382DAF8B0&quot;"/>
    <we:property name="creatorTenantId" value="&quot;b879d6e2-b90e-4422-938e-0d401636b424&quot;"/>
    <we:property name="pageDisplayName" value="&quot;Sample Power BI&quot;"/>
    <we:property name="pageName" value="&quot;87410d786f424ab2b6b2&quot;"/>
    <we:property name="reportName" value="&quot;Healthcare Power BI Operation&quot;"/>
    <we:property name="isVisualContainerHeaderHidden" value="false"/>
    <we:property name="isFiltersActionButtonVisible" value="true"/>
    <we:property name="initialStateBookmark" value="&quot;H4sIAAAAAAAAA+1Z3U/jOBD/V0552ZfqZOc7vLFQpNWygODEPZxWaGJPQnbTuEpcoIf6v9/YCWyh31DK3t69tMrYHs/85jeTmfbekUUzLGF8AgN09pyPSn0fQP39N+70nKqTnZ5+/rJ//vnqZP9Ln8RqqAtVNc7evaOhzlFfFs0ISqOBhH997TlQlmeQm6cMygZ7zhDrRlVQFn9ju5mWdD3CSc/Bu2GpajAqLzRoNGpvaDs90938d49uBKGLG7xAoVtpHPmcySgOM9/1IXXTMHVpW1aUmk4aDem4fzesyZr7By+O7CL3GYAngiyJvFBgJHwvoZN6PDR7Duj+XNWFgPJRndF2+WCP23OOajWwejvEhrSzX+lCj+nhjPzASpPoD6uRTQiNP6+xRnvkQFWyaH24dz7ZT2MmNk0LqN1SjgbPVszThRrVAs8x+/FgL58QhGe1IoCtAec4UDd4lZWQ0xJdfgnlyIaFdB8X5A+5ZjwyYtpfjcrSbPw6oY82GlOXrmXMjPNLTeo51+r2oEZCWjp73F7atIG1gZsbWkMJSxsCUENRdUFOkjSWHFmMoRCcAw8RjHw+D+bG+DX+nmZZQVF45u6UdNpTNuk9mrAvb6ASJH1+/36e15jDA0P62w9GJ776dGhXjkZVl1PBrME2NEWVl13O/ghDS25HlKOGgEbZmnZwDbWhvkq/UUAN/KRA1RLrj2MbgcOifkhhSqT+T+S6yZS2yNCBb1N07NgyXj8316WHyTiqMVKmsWAhUD1yvSDwic87pPAZjFU9C9SD8H8C/5cJvJQcLX2FiAT3fUHfPEJ0GePpSvouZM9m5h0r0aL9zMJjkuqRfGEJ3pINqspfYcQWubTIwlss8mv9jEhsmbXbqzqLbOramhck8gCGP0Heboq1SaKe40dZkHpZGIa+KzIuQp/7u8qh9SrN2zNihR221d6VJS96I27PgEMl9KwFU9K3N2HDxnZldmpIS+zfPc1QoycSaRggjWQZvTjCWHiCRYup/2SQC2QEgAIzwFC6TNDckG51kDMRX2eMO1F6Ftc3me0eX70bTXXbmOs2SImVZGhKYlH9hAvOAOvctr0SNFiohu1NBbbrStpltFSY6/KHQzoh1W31wemcnizoiB6xe4N+yJUJxm7ohkLy1HMZZwaVtQjNkbNQRikLhMdjP5EseCWh1TShu+x9V0arxcPQjim97Qr37yX1WlNqmKRuJBhHGlUz1xNJFC1p85/QOvMBXJEI6UkRSmQY+vE7/eC2y0r9pG/ZfcF+STf1C5N8PUBarqdCZBhJCHiUBghhxrhYu4RHmGS+G2fgBXGWgOu+soTLaa53PeC7Ul0ubEx3TfIN++RfmN0rkGhpTe1I6ia+xyLOGLgsirzEaFneuOOdTtVM424VzoNJjXQzBIFnUOEcuAgmqGTbES2BzP5n5NhLyJqCZocVB8w/SY/oTib/AHqlSiDUGgAA&quot;"/>
    <we:property name="bookmark" value="&quot;H4sIAAAAAAAAA+1ZTW/bOBD9KwtdejEWJCVRUm5tPoACQTdoFu1hURQjcqSolUVDopN4A//3HVJO6sQfsRPH6Xb34kBDavjmzZvx0LkJdNWNaph8gCEGB8E7Y74Pof3+Gw8GQdPbMlnEeYacMSZZGjGRA6NVM7KVabrg4Caw0JZoP1XdGGrniIx/fRkEUNdnULqnAuoOB8EI2840UFd/Y7+Zlmw7xukgwOtRbVpwLs8tWHRuL2k7PRME/ntIJ4Ky1SWeo7K9NU0iznSSyiISEeQil7mgbUVVW3rTecgnx9ejltDc3AZz4hd5xABCFRdZEkqFiYrCjN60k5Hbc0jnl6atFNR37py3T7d4xCA4ac3Q+50RN6Kdx42t7IQezigObCyZ/vQe2ZTY+HyBLfpXDk2jqz6Gm+C9/3Qwset6Qv2Wejx8sOKezs24VfgRix8P/vApUXjWGiLYA/iIQ3OJX4saSlqiwz9BPfZpId+nFcVDobmInJn2N+O6dhu/TOmjz8bcoRuBWQh+LaRBcGGuDlskpnVwwP2hXZ9Yn7ilqXWS8LIhAi1UzSzJWZanmiNLUSrFOXCJ4OzLdbA0x8+J94+iqCgLD8Kds85HyqaDOwhv9SU0iqwPz39bli2WcKuQ490nY2b++v7Ir5yMm1lNxYuAfWqqpqxnNfsjDb24A1WPOyIadQ/t8AJaJ32Tf6OEOvrJgWk1tu8mPgNHVXtbwlRIxz9R6K5S+iZDL3ybk+NMLZPNa3NTebiKox6jdZ4qJoH6kQjjOCI971HCZzAx7SJRt8b/BfxfFvBacfTyVSpRPIoU/eUJomCM54/Kd6V6toN3alTP9gOEp2S1Y/3EFrwjDKYpnwFih1pahfAKq/LCPhASW4d2d11nFabZWPOEQh7C6Ceo2225dkU0CKKEpuywkFJGQhVcyYhH+6qhzTrNyyviERx+1N4Xkid9I+4OwJFRdhHBnPXlIWw52D5anRbyGo+v71eo85OoXMZIV7KCvjhkqkLFktXSv3eRi3UCgAoLQKkFU3RvyHd6kXMZ3+Qa98HYRV5f5G5399W71a1uF/e6LUriUTF0NamovaeFYIht6cdeDRY8VaP+pAr7daP9MnopLA35zRG9oc1V8yaYBT1dMRHdcfcC85DQGaZCCqk0z0PBOHOsbCRojpxJneQsViFPo0yz+JmCNvOCnlXvqyrarL4M7VnSu+5w/15Rb3RLlVkuEsU40lW1EKHKkmTNmH9P1kUEIFSmdKiV1MhQRukr/eC2z059b27Zf8N+yjT1C4t8M0J6redKFZhoiHmSxwiyYFxt3MITzIpIpAWEcVpkIMQzW7ie1/psBnxVqeuVg+m+Rb7lnPwLq/sRJnpZ0ziSiywKWcIZA8GSJMycl/WDO17b3CwM7t7hMprM2HYjUHgGDS6hi2iCRvcT0RrK/P+M7tiaTv8BnDAmZKsaAAA=&quot;"/>
    <we:property name="datasetId" value="&quot;a6f3ad9f-d04d-4ecb-b746-902643f9cf65&quot;"/>
    <we:property name="embedUrl" value="&quot;/reportEmbed?reportId=fa169f68-6012-4d74-83eb-9f490497fd61&amp;config=eyJjbHVzdGVyVXJsIjoiaHR0cHM6Ly9XQUJJLVVTLUVBU1Q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Ruifeng Liu</cp:lastModifiedBy>
  <cp:revision>3</cp:revision>
  <dcterms:created xsi:type="dcterms:W3CDTF">2018-06-07T21:39:02Z</dcterms:created>
  <dcterms:modified xsi:type="dcterms:W3CDTF">2024-07-15T22:28:28Z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