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1" roundtripDataSignature="AMtx7mjFD6phNt0iFAxiDZoEHUFH1Dz+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5" name="Shape 125"/>
        <p:cNvGrpSpPr/>
        <p:nvPr/>
      </p:nvGrpSpPr>
      <p:grpSpPr>
        <a:xfrm>
          <a:off x="0" y="0"/>
          <a:ext cx="0" cy="0"/>
          <a:chOff x="0" y="0"/>
          <a:chExt cx="0" cy="0"/>
        </a:xfrm>
      </p:grpSpPr>
      <p:sp>
        <p:nvSpPr>
          <p:cNvPr id="126" name="Google Shape;126;p3"/>
          <p:cNvSpPr txBox="1"/>
          <p:nvPr>
            <p:ph type="title"/>
          </p:nvPr>
        </p:nvSpPr>
        <p:spPr>
          <a:xfrm>
            <a:off x="1009442" y="675724"/>
            <a:ext cx="7125113" cy="92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
          <p:cNvSpPr txBox="1"/>
          <p:nvPr>
            <p:ph idx="1" type="body"/>
          </p:nvPr>
        </p:nvSpPr>
        <p:spPr>
          <a:xfrm>
            <a:off x="1009443" y="1807361"/>
            <a:ext cx="7125112" cy="4051437"/>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04800" lvl="4" marL="2286000" algn="l">
              <a:spcBef>
                <a:spcPts val="600"/>
              </a:spcBef>
              <a:spcAft>
                <a:spcPts val="0"/>
              </a:spcAft>
              <a:buSzPts val="1200"/>
              <a:buChar char="🞇"/>
              <a:defRPr/>
            </a:lvl5pPr>
            <a:lvl6pPr indent="-305561" lvl="5" marL="2743200" algn="l">
              <a:spcBef>
                <a:spcPts val="600"/>
              </a:spcBef>
              <a:spcAft>
                <a:spcPts val="0"/>
              </a:spcAft>
              <a:buClr>
                <a:schemeClr val="dk2"/>
              </a:buClr>
              <a:buSzPts val="1212"/>
              <a:buFont typeface="Courier New"/>
              <a:buChar char="o"/>
              <a:defRPr sz="1200"/>
            </a:lvl6pPr>
            <a:lvl7pPr indent="-304800" lvl="6" marL="3200400" algn="l">
              <a:spcBef>
                <a:spcPts val="240"/>
              </a:spcBef>
              <a:spcAft>
                <a:spcPts val="0"/>
              </a:spcAft>
              <a:buClr>
                <a:schemeClr val="dk2"/>
              </a:buClr>
              <a:buSzPts val="1200"/>
              <a:buFont typeface="Courier New"/>
              <a:buChar char="o"/>
              <a:defRPr sz="1200"/>
            </a:lvl7pPr>
            <a:lvl8pPr indent="-304800" lvl="7" marL="3657600" algn="l">
              <a:spcBef>
                <a:spcPts val="240"/>
              </a:spcBef>
              <a:spcAft>
                <a:spcPts val="0"/>
              </a:spcAft>
              <a:buClr>
                <a:schemeClr val="dk2"/>
              </a:buClr>
              <a:buSzPts val="1200"/>
              <a:buFont typeface="Courier New"/>
              <a:buChar char="o"/>
              <a:defRPr sz="1200"/>
            </a:lvl8pPr>
            <a:lvl9pPr indent="-304800" lvl="8" marL="4114800" algn="l">
              <a:spcBef>
                <a:spcPts val="240"/>
              </a:spcBef>
              <a:spcAft>
                <a:spcPts val="0"/>
              </a:spcAft>
              <a:buClr>
                <a:schemeClr val="dk2"/>
              </a:buClr>
              <a:buSzPts val="1200"/>
              <a:buFont typeface="Courier New"/>
              <a:buChar char="o"/>
              <a:defRPr sz="1200"/>
            </a:lvl9pPr>
          </a:lstStyle>
          <a:p/>
        </p:txBody>
      </p:sp>
      <p:sp>
        <p:nvSpPr>
          <p:cNvPr id="128" name="Google Shape;128;p3"/>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1" name="Shape 191"/>
        <p:cNvGrpSpPr/>
        <p:nvPr/>
      </p:nvGrpSpPr>
      <p:grpSpPr>
        <a:xfrm>
          <a:off x="0" y="0"/>
          <a:ext cx="0" cy="0"/>
          <a:chOff x="0" y="0"/>
          <a:chExt cx="0" cy="0"/>
        </a:xfrm>
      </p:grpSpPr>
      <p:sp>
        <p:nvSpPr>
          <p:cNvPr id="192" name="Google Shape;192;p12"/>
          <p:cNvSpPr txBox="1"/>
          <p:nvPr>
            <p:ph type="title"/>
          </p:nvPr>
        </p:nvSpPr>
        <p:spPr>
          <a:xfrm>
            <a:off x="1009442" y="675724"/>
            <a:ext cx="7125113" cy="92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2"/>
          <p:cNvSpPr txBox="1"/>
          <p:nvPr>
            <p:ph idx="1" type="body"/>
          </p:nvPr>
        </p:nvSpPr>
        <p:spPr>
          <a:xfrm rot="5400000">
            <a:off x="2545264" y="271539"/>
            <a:ext cx="4051437" cy="712308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12"/>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2"/>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2"/>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7" name="Shape 197"/>
        <p:cNvGrpSpPr/>
        <p:nvPr/>
      </p:nvGrpSpPr>
      <p:grpSpPr>
        <a:xfrm>
          <a:off x="0" y="0"/>
          <a:ext cx="0" cy="0"/>
          <a:chOff x="0" y="0"/>
          <a:chExt cx="0" cy="0"/>
        </a:xfrm>
      </p:grpSpPr>
      <p:sp>
        <p:nvSpPr>
          <p:cNvPr id="198" name="Google Shape;198;p13"/>
          <p:cNvSpPr txBox="1"/>
          <p:nvPr>
            <p:ph type="title"/>
          </p:nvPr>
        </p:nvSpPr>
        <p:spPr>
          <a:xfrm rot="5400000">
            <a:off x="4803378" y="2531906"/>
            <a:ext cx="5185328" cy="1472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3"/>
          <p:cNvSpPr txBox="1"/>
          <p:nvPr>
            <p:ph idx="1" type="body"/>
          </p:nvPr>
        </p:nvSpPr>
        <p:spPr>
          <a:xfrm rot="5400000">
            <a:off x="1150557" y="534608"/>
            <a:ext cx="5185327" cy="5467557"/>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13"/>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3"/>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1" name="Shape 131"/>
        <p:cNvGrpSpPr/>
        <p:nvPr/>
      </p:nvGrpSpPr>
      <p:grpSpPr>
        <a:xfrm>
          <a:off x="0" y="0"/>
          <a:ext cx="0" cy="0"/>
          <a:chOff x="0" y="0"/>
          <a:chExt cx="0" cy="0"/>
        </a:xfrm>
      </p:grpSpPr>
      <p:sp>
        <p:nvSpPr>
          <p:cNvPr id="132" name="Google Shape;132;p4"/>
          <p:cNvSpPr txBox="1"/>
          <p:nvPr>
            <p:ph type="ctrTitle"/>
          </p:nvPr>
        </p:nvSpPr>
        <p:spPr>
          <a:xfrm>
            <a:off x="1009442" y="3307355"/>
            <a:ext cx="7117180" cy="1470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4000"/>
              <a:buFont typeface="Verdan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
          <p:cNvSpPr txBox="1"/>
          <p:nvPr>
            <p:ph idx="1" type="subTitle"/>
          </p:nvPr>
        </p:nvSpPr>
        <p:spPr>
          <a:xfrm>
            <a:off x="1009442" y="4777380"/>
            <a:ext cx="7117180" cy="86142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SzPts val="2000"/>
              <a:buNone/>
              <a:defRPr sz="2000">
                <a:solidFill>
                  <a:srgbClr val="3F3F3F"/>
                </a:solidFill>
              </a:defRPr>
            </a:lvl1pPr>
            <a:lvl2pPr lvl="1" algn="ctr">
              <a:spcBef>
                <a:spcPts val="600"/>
              </a:spcBef>
              <a:spcAft>
                <a:spcPts val="0"/>
              </a:spcAft>
              <a:buSzPts val="1600"/>
              <a:buNone/>
              <a:defRPr>
                <a:solidFill>
                  <a:srgbClr val="888888"/>
                </a:solidFill>
              </a:defRPr>
            </a:lvl2pPr>
            <a:lvl3pPr lvl="2" algn="ctr">
              <a:spcBef>
                <a:spcPts val="600"/>
              </a:spcBef>
              <a:spcAft>
                <a:spcPts val="0"/>
              </a:spcAft>
              <a:buSzPts val="1400"/>
              <a:buNone/>
              <a:defRPr>
                <a:solidFill>
                  <a:srgbClr val="888888"/>
                </a:solidFill>
              </a:defRPr>
            </a:lvl3pPr>
            <a:lvl4pPr lvl="3" algn="ctr">
              <a:spcBef>
                <a:spcPts val="600"/>
              </a:spcBef>
              <a:spcAft>
                <a:spcPts val="0"/>
              </a:spcAft>
              <a:buSzPts val="1200"/>
              <a:buNone/>
              <a:defRPr>
                <a:solidFill>
                  <a:srgbClr val="888888"/>
                </a:solidFill>
              </a:defRPr>
            </a:lvl4pPr>
            <a:lvl5pPr lvl="4" algn="ctr">
              <a:spcBef>
                <a:spcPts val="600"/>
              </a:spcBef>
              <a:spcAft>
                <a:spcPts val="0"/>
              </a:spcAft>
              <a:buSzPts val="12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4" name="Google Shape;134;p4"/>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5"/>
          <p:cNvSpPr txBox="1"/>
          <p:nvPr>
            <p:ph type="title"/>
          </p:nvPr>
        </p:nvSpPr>
        <p:spPr>
          <a:xfrm>
            <a:off x="1009443" y="3308581"/>
            <a:ext cx="7117178" cy="146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rgbClr val="3F3F3F"/>
              </a:buClr>
              <a:buSzPts val="3200"/>
              <a:buFont typeface="Verdana"/>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
          <p:cNvSpPr txBox="1"/>
          <p:nvPr>
            <p:ph idx="1" type="body"/>
          </p:nvPr>
        </p:nvSpPr>
        <p:spPr>
          <a:xfrm>
            <a:off x="1009443" y="4777381"/>
            <a:ext cx="711717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1800"/>
              <a:buNone/>
              <a:defRPr sz="1800">
                <a:solidFill>
                  <a:srgbClr val="3F3F3F"/>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60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40" name="Google Shape;140;p5"/>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p6"/>
          <p:cNvSpPr txBox="1"/>
          <p:nvPr>
            <p:ph type="title"/>
          </p:nvPr>
        </p:nvSpPr>
        <p:spPr>
          <a:xfrm>
            <a:off x="1009443" y="675724"/>
            <a:ext cx="7123080" cy="92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
          <p:cNvSpPr txBox="1"/>
          <p:nvPr>
            <p:ph idx="1" type="body"/>
          </p:nvPr>
        </p:nvSpPr>
        <p:spPr>
          <a:xfrm>
            <a:off x="1009442" y="1809749"/>
            <a:ext cx="3471277" cy="40513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04800" lvl="4" marL="2286000" algn="l">
              <a:spcBef>
                <a:spcPts val="600"/>
              </a:spcBef>
              <a:spcAft>
                <a:spcPts val="0"/>
              </a:spcAft>
              <a:buSzPts val="1200"/>
              <a:buChar char="🞇"/>
              <a:defRPr/>
            </a:lvl5pPr>
            <a:lvl6pPr indent="-305561" lvl="5" marL="2743200" algn="l">
              <a:spcBef>
                <a:spcPts val="600"/>
              </a:spcBef>
              <a:spcAft>
                <a:spcPts val="0"/>
              </a:spcAft>
              <a:buClr>
                <a:schemeClr val="dk2"/>
              </a:buClr>
              <a:buSzPts val="1212"/>
              <a:buFont typeface="Courier New"/>
              <a:buChar char="o"/>
              <a:defRPr sz="1200"/>
            </a:lvl6pPr>
            <a:lvl7pPr indent="-304800" lvl="6" marL="3200400" algn="l">
              <a:spcBef>
                <a:spcPts val="240"/>
              </a:spcBef>
              <a:spcAft>
                <a:spcPts val="0"/>
              </a:spcAft>
              <a:buClr>
                <a:schemeClr val="dk2"/>
              </a:buClr>
              <a:buSzPts val="1200"/>
              <a:buFont typeface="Courier New"/>
              <a:buChar char="o"/>
              <a:defRPr sz="1200"/>
            </a:lvl7pPr>
            <a:lvl8pPr indent="-304800" lvl="7" marL="3657600" algn="l">
              <a:spcBef>
                <a:spcPts val="240"/>
              </a:spcBef>
              <a:spcAft>
                <a:spcPts val="0"/>
              </a:spcAft>
              <a:buClr>
                <a:schemeClr val="dk2"/>
              </a:buClr>
              <a:buSzPts val="1200"/>
              <a:buFont typeface="Courier New"/>
              <a:buChar char="o"/>
              <a:defRPr sz="1200"/>
            </a:lvl8pPr>
            <a:lvl9pPr indent="-304800" lvl="8" marL="4114800" algn="l">
              <a:spcBef>
                <a:spcPts val="240"/>
              </a:spcBef>
              <a:spcAft>
                <a:spcPts val="0"/>
              </a:spcAft>
              <a:buClr>
                <a:schemeClr val="dk2"/>
              </a:buClr>
              <a:buSzPts val="1200"/>
              <a:buFont typeface="Courier New"/>
              <a:buChar char="o"/>
              <a:defRPr sz="1200"/>
            </a:lvl9pPr>
          </a:lstStyle>
          <a:p/>
        </p:txBody>
      </p:sp>
      <p:sp>
        <p:nvSpPr>
          <p:cNvPr id="146" name="Google Shape;146;p6"/>
          <p:cNvSpPr txBox="1"/>
          <p:nvPr>
            <p:ph idx="2" type="body"/>
          </p:nvPr>
        </p:nvSpPr>
        <p:spPr>
          <a:xfrm>
            <a:off x="4663281" y="1809749"/>
            <a:ext cx="3469242" cy="4051302"/>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04800" lvl="4" marL="2286000" algn="l">
              <a:spcBef>
                <a:spcPts val="600"/>
              </a:spcBef>
              <a:spcAft>
                <a:spcPts val="0"/>
              </a:spcAft>
              <a:buSzPts val="1200"/>
              <a:buChar char="🞇"/>
              <a:defRPr/>
            </a:lvl5pPr>
            <a:lvl6pPr indent="-305561" lvl="5" marL="2743200" algn="l">
              <a:spcBef>
                <a:spcPts val="600"/>
              </a:spcBef>
              <a:spcAft>
                <a:spcPts val="0"/>
              </a:spcAft>
              <a:buClr>
                <a:schemeClr val="dk2"/>
              </a:buClr>
              <a:buSzPts val="1212"/>
              <a:buFont typeface="Courier New"/>
              <a:buChar char="o"/>
              <a:defRPr sz="1200"/>
            </a:lvl6pPr>
            <a:lvl7pPr indent="-304800" lvl="6" marL="3200400" algn="l">
              <a:spcBef>
                <a:spcPts val="240"/>
              </a:spcBef>
              <a:spcAft>
                <a:spcPts val="0"/>
              </a:spcAft>
              <a:buClr>
                <a:schemeClr val="dk2"/>
              </a:buClr>
              <a:buSzPts val="1200"/>
              <a:buFont typeface="Courier New"/>
              <a:buChar char="o"/>
              <a:defRPr sz="1200"/>
            </a:lvl7pPr>
            <a:lvl8pPr indent="-304800" lvl="7" marL="3657600" algn="l">
              <a:spcBef>
                <a:spcPts val="240"/>
              </a:spcBef>
              <a:spcAft>
                <a:spcPts val="0"/>
              </a:spcAft>
              <a:buClr>
                <a:schemeClr val="dk2"/>
              </a:buClr>
              <a:buSzPts val="1200"/>
              <a:buFont typeface="Courier New"/>
              <a:buChar char="o"/>
              <a:defRPr sz="1200"/>
            </a:lvl8pPr>
            <a:lvl9pPr indent="-304800" lvl="8" marL="4114800" algn="l">
              <a:spcBef>
                <a:spcPts val="240"/>
              </a:spcBef>
              <a:spcAft>
                <a:spcPts val="0"/>
              </a:spcAft>
              <a:buClr>
                <a:schemeClr val="dk2"/>
              </a:buClr>
              <a:buSzPts val="1200"/>
              <a:buFont typeface="Courier New"/>
              <a:buChar char="o"/>
              <a:defRPr sz="1200"/>
            </a:lvl9pPr>
          </a:lstStyle>
          <a:p/>
        </p:txBody>
      </p:sp>
      <p:sp>
        <p:nvSpPr>
          <p:cNvPr id="147" name="Google Shape;147;p6"/>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7"/>
          <p:cNvSpPr txBox="1"/>
          <p:nvPr>
            <p:ph type="title"/>
          </p:nvPr>
        </p:nvSpPr>
        <p:spPr>
          <a:xfrm>
            <a:off x="1009442" y="675724"/>
            <a:ext cx="7125113" cy="92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3200"/>
              <a:buFont typeface="Verdan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7"/>
          <p:cNvSpPr txBox="1"/>
          <p:nvPr>
            <p:ph idx="1" type="body"/>
          </p:nvPr>
        </p:nvSpPr>
        <p:spPr>
          <a:xfrm>
            <a:off x="1332894" y="1812927"/>
            <a:ext cx="3147824" cy="5762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0" sz="24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3" name="Google Shape;153;p7"/>
          <p:cNvSpPr txBox="1"/>
          <p:nvPr>
            <p:ph idx="2" type="body"/>
          </p:nvPr>
        </p:nvSpPr>
        <p:spPr>
          <a:xfrm>
            <a:off x="1009442" y="2389189"/>
            <a:ext cx="3471277" cy="347186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04800" lvl="4" marL="2286000" algn="l">
              <a:spcBef>
                <a:spcPts val="600"/>
              </a:spcBef>
              <a:spcAft>
                <a:spcPts val="0"/>
              </a:spcAft>
              <a:buSzPts val="1200"/>
              <a:buChar char="🞇"/>
              <a:defRPr/>
            </a:lvl5pPr>
            <a:lvl6pPr indent="-305561" lvl="5" marL="2743200" algn="l">
              <a:spcBef>
                <a:spcPts val="600"/>
              </a:spcBef>
              <a:spcAft>
                <a:spcPts val="0"/>
              </a:spcAft>
              <a:buClr>
                <a:schemeClr val="dk2"/>
              </a:buClr>
              <a:buSzPts val="1212"/>
              <a:buFont typeface="Courier New"/>
              <a:buChar char="o"/>
              <a:defRPr sz="1200"/>
            </a:lvl6pPr>
            <a:lvl7pPr indent="-304800" lvl="6" marL="3200400" algn="l">
              <a:spcBef>
                <a:spcPts val="240"/>
              </a:spcBef>
              <a:spcAft>
                <a:spcPts val="0"/>
              </a:spcAft>
              <a:buClr>
                <a:schemeClr val="dk2"/>
              </a:buClr>
              <a:buSzPts val="1200"/>
              <a:buFont typeface="Courier New"/>
              <a:buChar char="o"/>
              <a:defRPr sz="1200"/>
            </a:lvl7pPr>
            <a:lvl8pPr indent="-304800" lvl="7" marL="3657600" algn="l">
              <a:spcBef>
                <a:spcPts val="240"/>
              </a:spcBef>
              <a:spcAft>
                <a:spcPts val="0"/>
              </a:spcAft>
              <a:buClr>
                <a:schemeClr val="dk2"/>
              </a:buClr>
              <a:buSzPts val="1200"/>
              <a:buFont typeface="Courier New"/>
              <a:buChar char="o"/>
              <a:defRPr sz="1200"/>
            </a:lvl8pPr>
            <a:lvl9pPr indent="-304800" lvl="8" marL="4114800" algn="l">
              <a:spcBef>
                <a:spcPts val="240"/>
              </a:spcBef>
              <a:spcAft>
                <a:spcPts val="0"/>
              </a:spcAft>
              <a:buClr>
                <a:schemeClr val="dk2"/>
              </a:buClr>
              <a:buSzPts val="1200"/>
              <a:buFont typeface="Courier New"/>
              <a:buChar char="o"/>
              <a:defRPr sz="1200"/>
            </a:lvl9pPr>
          </a:lstStyle>
          <a:p/>
        </p:txBody>
      </p:sp>
      <p:sp>
        <p:nvSpPr>
          <p:cNvPr id="154" name="Google Shape;154;p7"/>
          <p:cNvSpPr txBox="1"/>
          <p:nvPr>
            <p:ph idx="3" type="body"/>
          </p:nvPr>
        </p:nvSpPr>
        <p:spPr>
          <a:xfrm>
            <a:off x="4992066" y="1812927"/>
            <a:ext cx="31424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0" sz="24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5" name="Google Shape;155;p7"/>
          <p:cNvSpPr txBox="1"/>
          <p:nvPr>
            <p:ph idx="4" type="body"/>
          </p:nvPr>
        </p:nvSpPr>
        <p:spPr>
          <a:xfrm>
            <a:off x="4663280" y="2389189"/>
            <a:ext cx="3471275" cy="347186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04800" lvl="4" marL="2286000" algn="l">
              <a:spcBef>
                <a:spcPts val="600"/>
              </a:spcBef>
              <a:spcAft>
                <a:spcPts val="0"/>
              </a:spcAft>
              <a:buSzPts val="1200"/>
              <a:buChar char="🞇"/>
              <a:defRPr/>
            </a:lvl5pPr>
            <a:lvl6pPr indent="-305561" lvl="5" marL="2743200" algn="l">
              <a:spcBef>
                <a:spcPts val="600"/>
              </a:spcBef>
              <a:spcAft>
                <a:spcPts val="0"/>
              </a:spcAft>
              <a:buClr>
                <a:schemeClr val="dk2"/>
              </a:buClr>
              <a:buSzPts val="1212"/>
              <a:buFont typeface="Courier New"/>
              <a:buChar char="o"/>
              <a:defRPr sz="1200"/>
            </a:lvl6pPr>
            <a:lvl7pPr indent="-304800" lvl="6" marL="3200400" algn="l">
              <a:spcBef>
                <a:spcPts val="240"/>
              </a:spcBef>
              <a:spcAft>
                <a:spcPts val="0"/>
              </a:spcAft>
              <a:buClr>
                <a:schemeClr val="dk2"/>
              </a:buClr>
              <a:buSzPts val="1200"/>
              <a:buFont typeface="Courier New"/>
              <a:buChar char="o"/>
              <a:defRPr sz="1200"/>
            </a:lvl7pPr>
            <a:lvl8pPr indent="-304800" lvl="7" marL="3657600" algn="l">
              <a:spcBef>
                <a:spcPts val="240"/>
              </a:spcBef>
              <a:spcAft>
                <a:spcPts val="0"/>
              </a:spcAft>
              <a:buClr>
                <a:schemeClr val="dk2"/>
              </a:buClr>
              <a:buSzPts val="1200"/>
              <a:buFont typeface="Courier New"/>
              <a:buChar char="o"/>
              <a:defRPr sz="1200"/>
            </a:lvl8pPr>
            <a:lvl9pPr indent="-304800" lvl="8" marL="4114800" algn="l">
              <a:spcBef>
                <a:spcPts val="240"/>
              </a:spcBef>
              <a:spcAft>
                <a:spcPts val="0"/>
              </a:spcAft>
              <a:buClr>
                <a:schemeClr val="dk2"/>
              </a:buClr>
              <a:buSzPts val="1200"/>
              <a:buFont typeface="Courier New"/>
              <a:buChar char="o"/>
              <a:defRPr sz="1200"/>
            </a:lvl9pPr>
          </a:lstStyle>
          <a:p/>
        </p:txBody>
      </p:sp>
      <p:sp>
        <p:nvSpPr>
          <p:cNvPr id="156" name="Google Shape;156;p7"/>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7"/>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7"/>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9" name="Shape 159"/>
        <p:cNvGrpSpPr/>
        <p:nvPr/>
      </p:nvGrpSpPr>
      <p:grpSpPr>
        <a:xfrm>
          <a:off x="0" y="0"/>
          <a:ext cx="0" cy="0"/>
          <a:chOff x="0" y="0"/>
          <a:chExt cx="0" cy="0"/>
        </a:xfrm>
      </p:grpSpPr>
      <p:sp>
        <p:nvSpPr>
          <p:cNvPr id="160" name="Google Shape;160;p8"/>
          <p:cNvSpPr txBox="1"/>
          <p:nvPr>
            <p:ph type="title"/>
          </p:nvPr>
        </p:nvSpPr>
        <p:spPr>
          <a:xfrm>
            <a:off x="1009442" y="675724"/>
            <a:ext cx="7125113" cy="924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8"/>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8"/>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8"/>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4" name="Shape 164"/>
        <p:cNvGrpSpPr/>
        <p:nvPr/>
      </p:nvGrpSpPr>
      <p:grpSpPr>
        <a:xfrm>
          <a:off x="0" y="0"/>
          <a:ext cx="0" cy="0"/>
          <a:chOff x="0" y="0"/>
          <a:chExt cx="0" cy="0"/>
        </a:xfrm>
      </p:grpSpPr>
      <p:sp>
        <p:nvSpPr>
          <p:cNvPr id="165" name="Google Shape;165;p9"/>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9"/>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9"/>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8" name="Shape 168"/>
        <p:cNvGrpSpPr/>
        <p:nvPr/>
      </p:nvGrpSpPr>
      <p:grpSpPr>
        <a:xfrm>
          <a:off x="0" y="0"/>
          <a:ext cx="0" cy="0"/>
          <a:chOff x="0" y="0"/>
          <a:chExt cx="0" cy="0"/>
        </a:xfrm>
      </p:grpSpPr>
      <p:sp>
        <p:nvSpPr>
          <p:cNvPr id="169" name="Google Shape;169;p10"/>
          <p:cNvSpPr txBox="1"/>
          <p:nvPr>
            <p:ph type="title"/>
          </p:nvPr>
        </p:nvSpPr>
        <p:spPr>
          <a:xfrm>
            <a:off x="1009442" y="446087"/>
            <a:ext cx="2660650" cy="118586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3F3F3F"/>
              </a:buClr>
              <a:buSzPts val="2400"/>
              <a:buFont typeface="Verdan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0"/>
          <p:cNvSpPr txBox="1"/>
          <p:nvPr>
            <p:ph idx="1" type="body"/>
          </p:nvPr>
        </p:nvSpPr>
        <p:spPr>
          <a:xfrm>
            <a:off x="3852654" y="446087"/>
            <a:ext cx="4279869"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04800" lvl="4" marL="2286000" algn="l">
              <a:spcBef>
                <a:spcPts val="600"/>
              </a:spcBef>
              <a:spcAft>
                <a:spcPts val="0"/>
              </a:spcAft>
              <a:buSzPts val="1200"/>
              <a:buChar char="🞇"/>
              <a:defRPr/>
            </a:lvl5pPr>
            <a:lvl6pPr indent="-305561" lvl="5" marL="2743200" algn="l">
              <a:spcBef>
                <a:spcPts val="600"/>
              </a:spcBef>
              <a:spcAft>
                <a:spcPts val="0"/>
              </a:spcAft>
              <a:buClr>
                <a:schemeClr val="dk2"/>
              </a:buClr>
              <a:buSzPts val="1212"/>
              <a:buFont typeface="Courier New"/>
              <a:buChar char="o"/>
              <a:defRPr sz="1200"/>
            </a:lvl6pPr>
            <a:lvl7pPr indent="-304800" lvl="6" marL="3200400" algn="l">
              <a:spcBef>
                <a:spcPts val="240"/>
              </a:spcBef>
              <a:spcAft>
                <a:spcPts val="0"/>
              </a:spcAft>
              <a:buClr>
                <a:schemeClr val="dk2"/>
              </a:buClr>
              <a:buSzPts val="1200"/>
              <a:buFont typeface="Courier New"/>
              <a:buChar char="o"/>
              <a:defRPr sz="1200"/>
            </a:lvl7pPr>
            <a:lvl8pPr indent="-304800" lvl="7" marL="3657600" algn="l">
              <a:spcBef>
                <a:spcPts val="240"/>
              </a:spcBef>
              <a:spcAft>
                <a:spcPts val="0"/>
              </a:spcAft>
              <a:buClr>
                <a:schemeClr val="dk2"/>
              </a:buClr>
              <a:buSzPts val="1200"/>
              <a:buFont typeface="Courier New"/>
              <a:buChar char="o"/>
              <a:defRPr sz="1200"/>
            </a:lvl8pPr>
            <a:lvl9pPr indent="-304800" lvl="8" marL="4114800" algn="l">
              <a:spcBef>
                <a:spcPts val="240"/>
              </a:spcBef>
              <a:spcAft>
                <a:spcPts val="0"/>
              </a:spcAft>
              <a:buClr>
                <a:schemeClr val="dk2"/>
              </a:buClr>
              <a:buSzPts val="1200"/>
              <a:buFont typeface="Courier New"/>
              <a:buChar char="o"/>
              <a:defRPr sz="1200"/>
            </a:lvl9pPr>
          </a:lstStyle>
          <a:p/>
        </p:txBody>
      </p:sp>
      <p:sp>
        <p:nvSpPr>
          <p:cNvPr id="171" name="Google Shape;171;p10"/>
          <p:cNvSpPr txBox="1"/>
          <p:nvPr>
            <p:ph idx="2" type="body"/>
          </p:nvPr>
        </p:nvSpPr>
        <p:spPr>
          <a:xfrm>
            <a:off x="1009442" y="1631949"/>
            <a:ext cx="2660650" cy="4229099"/>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2" name="Google Shape;172;p10"/>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0"/>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0"/>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75" name="Shape 175"/>
        <p:cNvGrpSpPr/>
        <p:nvPr/>
      </p:nvGrpSpPr>
      <p:grpSpPr>
        <a:xfrm>
          <a:off x="0" y="0"/>
          <a:ext cx="0" cy="0"/>
          <a:chOff x="0" y="0"/>
          <a:chExt cx="0" cy="0"/>
        </a:xfrm>
      </p:grpSpPr>
      <p:sp>
        <p:nvSpPr>
          <p:cNvPr id="176" name="Google Shape;176;p11"/>
          <p:cNvSpPr txBox="1"/>
          <p:nvPr>
            <p:ph type="title"/>
          </p:nvPr>
        </p:nvSpPr>
        <p:spPr>
          <a:xfrm>
            <a:off x="1009442" y="1387058"/>
            <a:ext cx="3481387" cy="11132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400"/>
              <a:buFont typeface="Verdan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1"/>
          <p:cNvSpPr txBox="1"/>
          <p:nvPr>
            <p:ph idx="1" type="body"/>
          </p:nvPr>
        </p:nvSpPr>
        <p:spPr>
          <a:xfrm>
            <a:off x="1009442" y="2500312"/>
            <a:ext cx="3481387" cy="2530200"/>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8" name="Google Shape;178;p11"/>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1"/>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1"/>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grpSp>
        <p:nvGrpSpPr>
          <p:cNvPr id="181" name="Google Shape;181;p11"/>
          <p:cNvGrpSpPr/>
          <p:nvPr/>
        </p:nvGrpSpPr>
        <p:grpSpPr>
          <a:xfrm>
            <a:off x="4718762" y="993075"/>
            <a:ext cx="1847138" cy="1530439"/>
            <a:chOff x="4718762" y="993075"/>
            <a:chExt cx="1847138" cy="1530439"/>
          </a:xfrm>
        </p:grpSpPr>
        <p:sp>
          <p:nvSpPr>
            <p:cNvPr id="182" name="Google Shape;182;p11"/>
            <p:cNvSpPr/>
            <p:nvPr/>
          </p:nvSpPr>
          <p:spPr>
            <a:xfrm>
              <a:off x="5479247" y="1436861"/>
              <a:ext cx="1086653" cy="1086653"/>
            </a:xfrm>
            <a:prstGeom prst="ellipse">
              <a:avLst/>
            </a:prstGeom>
            <a:no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83" name="Google Shape;183;p11"/>
            <p:cNvSpPr/>
            <p:nvPr/>
          </p:nvSpPr>
          <p:spPr>
            <a:xfrm>
              <a:off x="5650541" y="1411791"/>
              <a:ext cx="830365" cy="830365"/>
            </a:xfrm>
            <a:prstGeom prst="ellipse">
              <a:avLst/>
            </a:prstGeom>
            <a:solidFill>
              <a:schemeClr val="accent1"/>
            </a:soli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84" name="Google Shape;184;p11"/>
            <p:cNvSpPr/>
            <p:nvPr/>
          </p:nvSpPr>
          <p:spPr>
            <a:xfrm>
              <a:off x="5256184" y="1894454"/>
              <a:ext cx="602364" cy="602364"/>
            </a:xfrm>
            <a:prstGeom prst="ellipse">
              <a:avLst/>
            </a:prstGeom>
            <a:no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85" name="Google Shape;185;p11"/>
            <p:cNvSpPr/>
            <p:nvPr/>
          </p:nvSpPr>
          <p:spPr>
            <a:xfrm>
              <a:off x="5424145" y="1811313"/>
              <a:ext cx="489588" cy="489588"/>
            </a:xfrm>
            <a:prstGeom prst="ellipse">
              <a:avLst/>
            </a:prstGeom>
            <a:solidFill>
              <a:schemeClr val="accent1"/>
            </a:soli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86" name="Google Shape;186;p11"/>
            <p:cNvSpPr/>
            <p:nvPr/>
          </p:nvSpPr>
          <p:spPr>
            <a:xfrm>
              <a:off x="4718762" y="2083426"/>
              <a:ext cx="256601" cy="256601"/>
            </a:xfrm>
            <a:prstGeom prst="ellipse">
              <a:avLst/>
            </a:prstGeom>
            <a:no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87" name="Google Shape;187;p11"/>
            <p:cNvSpPr/>
            <p:nvPr/>
          </p:nvSpPr>
          <p:spPr>
            <a:xfrm>
              <a:off x="6132091" y="993075"/>
              <a:ext cx="256601" cy="256601"/>
            </a:xfrm>
            <a:prstGeom prst="ellipse">
              <a:avLst/>
            </a:prstGeom>
            <a:no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88" name="Google Shape;188;p11"/>
            <p:cNvSpPr/>
            <p:nvPr/>
          </p:nvSpPr>
          <p:spPr>
            <a:xfrm>
              <a:off x="5059596" y="1894454"/>
              <a:ext cx="197439" cy="197439"/>
            </a:xfrm>
            <a:prstGeom prst="ellipse">
              <a:avLst/>
            </a:prstGeom>
            <a:solidFill>
              <a:schemeClr val="accent1"/>
            </a:soli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89" name="Google Shape;189;p11"/>
            <p:cNvSpPr/>
            <p:nvPr/>
          </p:nvSpPr>
          <p:spPr>
            <a:xfrm>
              <a:off x="6148801" y="1060593"/>
              <a:ext cx="197439" cy="197439"/>
            </a:xfrm>
            <a:prstGeom prst="ellipse">
              <a:avLst/>
            </a:prstGeom>
            <a:solidFill>
              <a:schemeClr val="accent1"/>
            </a:soli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190" name="Google Shape;190;p11"/>
          <p:cNvSpPr/>
          <p:nvPr>
            <p:ph idx="2" type="pic"/>
          </p:nvPr>
        </p:nvSpPr>
        <p:spPr>
          <a:xfrm>
            <a:off x="4876800" y="1600200"/>
            <a:ext cx="3429000" cy="3429000"/>
          </a:xfrm>
          <a:prstGeom prst="ellipse">
            <a:avLst/>
          </a:prstGeom>
          <a:noFill/>
          <a:ln cap="flat" cmpd="sng" w="76200">
            <a:solidFill>
              <a:srgbClr val="9ADE27"/>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DED6D"/>
            </a:gs>
            <a:gs pos="88000">
              <a:srgbClr val="80AA3C"/>
            </a:gs>
            <a:gs pos="100000">
              <a:srgbClr val="80AA3C"/>
            </a:gs>
          </a:gsLst>
          <a:lin ang="5400000" scaled="0"/>
        </a:gradFill>
      </p:bgPr>
    </p:bg>
    <p:spTree>
      <p:nvGrpSpPr>
        <p:cNvPr id="5" name="Shape 5"/>
        <p:cNvGrpSpPr/>
        <p:nvPr/>
      </p:nvGrpSpPr>
      <p:grpSpPr>
        <a:xfrm>
          <a:off x="0" y="0"/>
          <a:ext cx="0" cy="0"/>
          <a:chOff x="0" y="0"/>
          <a:chExt cx="0" cy="0"/>
        </a:xfrm>
      </p:grpSpPr>
      <p:grpSp>
        <p:nvGrpSpPr>
          <p:cNvPr id="6" name="Google Shape;6;p2"/>
          <p:cNvGrpSpPr/>
          <p:nvPr/>
        </p:nvGrpSpPr>
        <p:grpSpPr>
          <a:xfrm>
            <a:off x="-152028" y="-215180"/>
            <a:ext cx="10059775" cy="7371438"/>
            <a:chOff x="-152028" y="-215180"/>
            <a:chExt cx="10059775" cy="7371438"/>
          </a:xfrm>
        </p:grpSpPr>
        <p:grpSp>
          <p:nvGrpSpPr>
            <p:cNvPr id="7" name="Google Shape;7;p2"/>
            <p:cNvGrpSpPr/>
            <p:nvPr/>
          </p:nvGrpSpPr>
          <p:grpSpPr>
            <a:xfrm>
              <a:off x="-140747" y="146151"/>
              <a:ext cx="9427756" cy="6440090"/>
              <a:chOff x="-140747" y="146151"/>
              <a:chExt cx="9427756" cy="6440090"/>
            </a:xfrm>
          </p:grpSpPr>
          <p:grpSp>
            <p:nvGrpSpPr>
              <p:cNvPr id="8" name="Google Shape;8;p2"/>
              <p:cNvGrpSpPr/>
              <p:nvPr/>
            </p:nvGrpSpPr>
            <p:grpSpPr>
              <a:xfrm rot="2429339">
                <a:off x="8528" y="447135"/>
                <a:ext cx="1128260" cy="875915"/>
                <a:chOff x="-162267" y="4120976"/>
                <a:chExt cx="3435350" cy="2667000"/>
              </a:xfrm>
            </p:grpSpPr>
            <p:sp>
              <p:nvSpPr>
                <p:cNvPr id="9" name="Google Shape;9;p2"/>
                <p:cNvSpPr/>
                <p:nvPr/>
              </p:nvSpPr>
              <p:spPr>
                <a:xfrm>
                  <a:off x="1644650" y="4162425"/>
                  <a:ext cx="441325" cy="657225"/>
                </a:xfrm>
                <a:custGeom>
                  <a:rect b="b" l="l" r="r" t="t"/>
                  <a:pathLst>
                    <a:path extrusionOk="0" h="414" w="278">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 name="Google Shape;10;p2"/>
                <p:cNvSpPr/>
                <p:nvPr/>
              </p:nvSpPr>
              <p:spPr>
                <a:xfrm>
                  <a:off x="2089150" y="4835525"/>
                  <a:ext cx="1588" cy="3175"/>
                </a:xfrm>
                <a:custGeom>
                  <a:rect b="b" l="l" r="r" t="t"/>
                  <a:pathLst>
                    <a:path extrusionOk="0" h="2" w="120000">
                      <a:moveTo>
                        <a:pt x="0" y="0"/>
                      </a:moveTo>
                      <a:lnTo>
                        <a:pt x="0" y="0"/>
                      </a:lnTo>
                      <a:lnTo>
                        <a:pt x="0" y="2"/>
                      </a:lnTo>
                      <a:lnTo>
                        <a:pt x="0" y="2"/>
                      </a:lnTo>
                      <a:lnTo>
                        <a:pt x="0" y="0"/>
                      </a:lnTo>
                      <a:lnTo>
                        <a:pt x="0" y="0"/>
                      </a:lnTo>
                      <a:lnTo>
                        <a:pt x="0" y="0"/>
                      </a:lnTo>
                      <a:lnTo>
                        <a:pt x="0" y="0"/>
                      </a:lnTo>
                      <a:lnTo>
                        <a:pt x="0" y="0"/>
                      </a:lnTo>
                      <a:lnTo>
                        <a:pt x="0" y="0"/>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 name="Google Shape;11;p2"/>
                <p:cNvSpPr/>
                <p:nvPr/>
              </p:nvSpPr>
              <p:spPr>
                <a:xfrm>
                  <a:off x="2117725" y="4162425"/>
                  <a:ext cx="444500" cy="657225"/>
                </a:xfrm>
                <a:custGeom>
                  <a:rect b="b" l="l" r="r" t="t"/>
                  <a:pathLst>
                    <a:path extrusionOk="0" h="414" w="280">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62267" y="4120976"/>
                  <a:ext cx="3435350" cy="2667000"/>
                </a:xfrm>
                <a:custGeom>
                  <a:rect b="b" l="l" r="r" t="t"/>
                  <a:pathLst>
                    <a:path extrusionOk="0" h="1680" w="2164">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13" name="Google Shape;13;p2"/>
              <p:cNvGrpSpPr/>
              <p:nvPr/>
            </p:nvGrpSpPr>
            <p:grpSpPr>
              <a:xfrm rot="-2106336">
                <a:off x="353923" y="1671596"/>
                <a:ext cx="992740" cy="814144"/>
                <a:chOff x="381000" y="304800"/>
                <a:chExt cx="3317876" cy="2720975"/>
              </a:xfrm>
            </p:grpSpPr>
            <p:sp>
              <p:nvSpPr>
                <p:cNvPr id="14" name="Google Shape;14;p2"/>
                <p:cNvSpPr/>
                <p:nvPr/>
              </p:nvSpPr>
              <p:spPr>
                <a:xfrm>
                  <a:off x="1660525" y="654050"/>
                  <a:ext cx="368300" cy="546100"/>
                </a:xfrm>
                <a:custGeom>
                  <a:rect b="b" l="l" r="r" t="t"/>
                  <a:pathLst>
                    <a:path extrusionOk="0" h="344" w="232">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 name="Google Shape;15;p2"/>
                <p:cNvSpPr/>
                <p:nvPr/>
              </p:nvSpPr>
              <p:spPr>
                <a:xfrm>
                  <a:off x="2032000" y="1216025"/>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 name="Google Shape;16;p2"/>
                <p:cNvSpPr/>
                <p:nvPr/>
              </p:nvSpPr>
              <p:spPr>
                <a:xfrm>
                  <a:off x="2057401" y="654050"/>
                  <a:ext cx="368300" cy="546100"/>
                </a:xfrm>
                <a:custGeom>
                  <a:rect b="b" l="l" r="r" t="t"/>
                  <a:pathLst>
                    <a:path extrusionOk="0" h="344" w="232">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 name="Google Shape;17;p2"/>
                <p:cNvSpPr/>
                <p:nvPr/>
              </p:nvSpPr>
              <p:spPr>
                <a:xfrm>
                  <a:off x="381000" y="304800"/>
                  <a:ext cx="3317876" cy="2720975"/>
                </a:xfrm>
                <a:custGeom>
                  <a:rect b="b" l="l" r="r" t="t"/>
                  <a:pathLst>
                    <a:path extrusionOk="0" h="1714" w="2090">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18" name="Google Shape;18;p2"/>
              <p:cNvGrpSpPr/>
              <p:nvPr/>
            </p:nvGrpSpPr>
            <p:grpSpPr>
              <a:xfrm rot="-1888931">
                <a:off x="391817" y="4560622"/>
                <a:ext cx="1094993" cy="933829"/>
                <a:chOff x="5181600" y="457200"/>
                <a:chExt cx="3235325" cy="2759075"/>
              </a:xfrm>
            </p:grpSpPr>
            <p:sp>
              <p:nvSpPr>
                <p:cNvPr id="19" name="Google Shape;19;p2"/>
                <p:cNvSpPr/>
                <p:nvPr/>
              </p:nvSpPr>
              <p:spPr>
                <a:xfrm>
                  <a:off x="6400801" y="787399"/>
                  <a:ext cx="390524" cy="581026"/>
                </a:xfrm>
                <a:custGeom>
                  <a:rect b="b" l="l" r="r" t="t"/>
                  <a:pathLst>
                    <a:path extrusionOk="0" h="366" w="24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 name="Google Shape;20;p2"/>
                <p:cNvSpPr/>
                <p:nvPr/>
              </p:nvSpPr>
              <p:spPr>
                <a:xfrm>
                  <a:off x="6791325" y="1381124"/>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 name="Google Shape;21;p2"/>
                <p:cNvSpPr/>
                <p:nvPr/>
              </p:nvSpPr>
              <p:spPr>
                <a:xfrm>
                  <a:off x="6819900" y="787399"/>
                  <a:ext cx="387350" cy="581026"/>
                </a:xfrm>
                <a:custGeom>
                  <a:rect b="b" l="l" r="r" t="t"/>
                  <a:pathLst>
                    <a:path extrusionOk="0" h="366" w="244">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 name="Google Shape;22;p2"/>
                <p:cNvSpPr/>
                <p:nvPr/>
              </p:nvSpPr>
              <p:spPr>
                <a:xfrm>
                  <a:off x="5181600" y="457200"/>
                  <a:ext cx="3235325" cy="2759075"/>
                </a:xfrm>
                <a:custGeom>
                  <a:rect b="b" l="l" r="r" t="t"/>
                  <a:pathLst>
                    <a:path extrusionOk="0" h="1738" w="20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23" name="Google Shape;23;p2"/>
              <p:cNvGrpSpPr/>
              <p:nvPr/>
            </p:nvGrpSpPr>
            <p:grpSpPr>
              <a:xfrm rot="-1888931">
                <a:off x="7705128" y="419213"/>
                <a:ext cx="1376651" cy="1173997"/>
                <a:chOff x="5181600" y="457200"/>
                <a:chExt cx="3235325" cy="2759075"/>
              </a:xfrm>
            </p:grpSpPr>
            <p:sp>
              <p:nvSpPr>
                <p:cNvPr id="24" name="Google Shape;24;p2"/>
                <p:cNvSpPr/>
                <p:nvPr/>
              </p:nvSpPr>
              <p:spPr>
                <a:xfrm>
                  <a:off x="6400801" y="787399"/>
                  <a:ext cx="390524" cy="581026"/>
                </a:xfrm>
                <a:custGeom>
                  <a:rect b="b" l="l" r="r" t="t"/>
                  <a:pathLst>
                    <a:path extrusionOk="0" h="366" w="24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5" name="Google Shape;25;p2"/>
                <p:cNvSpPr/>
                <p:nvPr/>
              </p:nvSpPr>
              <p:spPr>
                <a:xfrm>
                  <a:off x="6791325" y="1381124"/>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Google Shape;26;p2"/>
                <p:cNvSpPr/>
                <p:nvPr/>
              </p:nvSpPr>
              <p:spPr>
                <a:xfrm>
                  <a:off x="6819900" y="787399"/>
                  <a:ext cx="387350" cy="581026"/>
                </a:xfrm>
                <a:custGeom>
                  <a:rect b="b" l="l" r="r" t="t"/>
                  <a:pathLst>
                    <a:path extrusionOk="0" h="366" w="244">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7" name="Google Shape;27;p2"/>
                <p:cNvSpPr/>
                <p:nvPr/>
              </p:nvSpPr>
              <p:spPr>
                <a:xfrm>
                  <a:off x="5181600" y="457200"/>
                  <a:ext cx="3235325" cy="2759075"/>
                </a:xfrm>
                <a:custGeom>
                  <a:rect b="b" l="l" r="r" t="t"/>
                  <a:pathLst>
                    <a:path extrusionOk="0" h="1738" w="20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28" name="Google Shape;28;p2"/>
              <p:cNvGrpSpPr/>
              <p:nvPr/>
            </p:nvGrpSpPr>
            <p:grpSpPr>
              <a:xfrm rot="2429339">
                <a:off x="7324516" y="3846323"/>
                <a:ext cx="1472288" cy="1142999"/>
                <a:chOff x="381000" y="3581400"/>
                <a:chExt cx="3435350" cy="2667000"/>
              </a:xfrm>
            </p:grpSpPr>
            <p:sp>
              <p:nvSpPr>
                <p:cNvPr id="29" name="Google Shape;29;p2"/>
                <p:cNvSpPr/>
                <p:nvPr/>
              </p:nvSpPr>
              <p:spPr>
                <a:xfrm>
                  <a:off x="1644650" y="4162425"/>
                  <a:ext cx="441325" cy="657225"/>
                </a:xfrm>
                <a:custGeom>
                  <a:rect b="b" l="l" r="r" t="t"/>
                  <a:pathLst>
                    <a:path extrusionOk="0" h="414" w="278">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0" name="Google Shape;30;p2"/>
                <p:cNvSpPr/>
                <p:nvPr/>
              </p:nvSpPr>
              <p:spPr>
                <a:xfrm>
                  <a:off x="2089150" y="4835525"/>
                  <a:ext cx="1588" cy="3175"/>
                </a:xfrm>
                <a:custGeom>
                  <a:rect b="b" l="l" r="r" t="t"/>
                  <a:pathLst>
                    <a:path extrusionOk="0" h="2" w="120000">
                      <a:moveTo>
                        <a:pt x="0" y="0"/>
                      </a:moveTo>
                      <a:lnTo>
                        <a:pt x="0" y="0"/>
                      </a:lnTo>
                      <a:lnTo>
                        <a:pt x="0" y="2"/>
                      </a:lnTo>
                      <a:lnTo>
                        <a:pt x="0" y="2"/>
                      </a:lnTo>
                      <a:lnTo>
                        <a:pt x="0" y="0"/>
                      </a:lnTo>
                      <a:lnTo>
                        <a:pt x="0" y="0"/>
                      </a:lnTo>
                      <a:lnTo>
                        <a:pt x="0" y="0"/>
                      </a:lnTo>
                      <a:lnTo>
                        <a:pt x="0" y="0"/>
                      </a:lnTo>
                      <a:lnTo>
                        <a:pt x="0" y="0"/>
                      </a:lnTo>
                      <a:lnTo>
                        <a:pt x="0" y="0"/>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1" name="Google Shape;31;p2"/>
                <p:cNvSpPr/>
                <p:nvPr/>
              </p:nvSpPr>
              <p:spPr>
                <a:xfrm>
                  <a:off x="2117725" y="4162425"/>
                  <a:ext cx="444500" cy="657225"/>
                </a:xfrm>
                <a:custGeom>
                  <a:rect b="b" l="l" r="r" t="t"/>
                  <a:pathLst>
                    <a:path extrusionOk="0" h="414" w="280">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2" name="Google Shape;32;p2"/>
                <p:cNvSpPr/>
                <p:nvPr/>
              </p:nvSpPr>
              <p:spPr>
                <a:xfrm>
                  <a:off x="381000" y="3581400"/>
                  <a:ext cx="3435350" cy="2667000"/>
                </a:xfrm>
                <a:custGeom>
                  <a:rect b="b" l="l" r="r" t="t"/>
                  <a:pathLst>
                    <a:path extrusionOk="0" h="1680" w="2164">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33" name="Google Shape;33;p2"/>
              <p:cNvGrpSpPr/>
              <p:nvPr/>
            </p:nvGrpSpPr>
            <p:grpSpPr>
              <a:xfrm rot="-2106336">
                <a:off x="7783359" y="5358489"/>
                <a:ext cx="1188480" cy="974662"/>
                <a:chOff x="381000" y="304800"/>
                <a:chExt cx="3317876" cy="2720975"/>
              </a:xfrm>
            </p:grpSpPr>
            <p:sp>
              <p:nvSpPr>
                <p:cNvPr id="34" name="Google Shape;34;p2"/>
                <p:cNvSpPr/>
                <p:nvPr/>
              </p:nvSpPr>
              <p:spPr>
                <a:xfrm>
                  <a:off x="1660525" y="654050"/>
                  <a:ext cx="368300" cy="546100"/>
                </a:xfrm>
                <a:custGeom>
                  <a:rect b="b" l="l" r="r" t="t"/>
                  <a:pathLst>
                    <a:path extrusionOk="0" h="344" w="232">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5" name="Google Shape;35;p2"/>
                <p:cNvSpPr/>
                <p:nvPr/>
              </p:nvSpPr>
              <p:spPr>
                <a:xfrm>
                  <a:off x="2032000" y="1216025"/>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6" name="Google Shape;36;p2"/>
                <p:cNvSpPr/>
                <p:nvPr/>
              </p:nvSpPr>
              <p:spPr>
                <a:xfrm>
                  <a:off x="2057401" y="654050"/>
                  <a:ext cx="368300" cy="546100"/>
                </a:xfrm>
                <a:custGeom>
                  <a:rect b="b" l="l" r="r" t="t"/>
                  <a:pathLst>
                    <a:path extrusionOk="0" h="344" w="232">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7" name="Google Shape;37;p2"/>
                <p:cNvSpPr/>
                <p:nvPr/>
              </p:nvSpPr>
              <p:spPr>
                <a:xfrm>
                  <a:off x="381000" y="304800"/>
                  <a:ext cx="3317876" cy="2720975"/>
                </a:xfrm>
                <a:custGeom>
                  <a:rect b="b" l="l" r="r" t="t"/>
                  <a:pathLst>
                    <a:path extrusionOk="0" h="1714" w="2090">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rgbClr val="D7F2AA">
                    <a:alpha val="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grpSp>
          <p:nvGrpSpPr>
            <p:cNvPr id="38" name="Google Shape;38;p2"/>
            <p:cNvGrpSpPr/>
            <p:nvPr/>
          </p:nvGrpSpPr>
          <p:grpSpPr>
            <a:xfrm>
              <a:off x="-152028" y="-215180"/>
              <a:ext cx="9630526" cy="7073202"/>
              <a:chOff x="-152028" y="-215180"/>
              <a:chExt cx="9630526" cy="7073202"/>
            </a:xfrm>
          </p:grpSpPr>
          <p:grpSp>
            <p:nvGrpSpPr>
              <p:cNvPr id="39" name="Google Shape;39;p2"/>
              <p:cNvGrpSpPr/>
              <p:nvPr/>
            </p:nvGrpSpPr>
            <p:grpSpPr>
              <a:xfrm rot="-1540235">
                <a:off x="104361" y="102415"/>
                <a:ext cx="1831035" cy="1600891"/>
                <a:chOff x="289963" y="-152266"/>
                <a:chExt cx="3372960" cy="2949011"/>
              </a:xfrm>
            </p:grpSpPr>
            <p:sp>
              <p:nvSpPr>
                <p:cNvPr id="40" name="Google Shape;40;p2"/>
                <p:cNvSpPr/>
                <p:nvPr/>
              </p:nvSpPr>
              <p:spPr>
                <a:xfrm>
                  <a:off x="1660525" y="654050"/>
                  <a:ext cx="368300" cy="546100"/>
                </a:xfrm>
                <a:custGeom>
                  <a:rect b="b" l="l" r="r" t="t"/>
                  <a:pathLst>
                    <a:path extrusionOk="0" h="344" w="232">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1" name="Google Shape;41;p2"/>
                <p:cNvSpPr/>
                <p:nvPr/>
              </p:nvSpPr>
              <p:spPr>
                <a:xfrm>
                  <a:off x="2032000" y="1216025"/>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2" name="Google Shape;42;p2"/>
                <p:cNvSpPr/>
                <p:nvPr/>
              </p:nvSpPr>
              <p:spPr>
                <a:xfrm>
                  <a:off x="2057401" y="654050"/>
                  <a:ext cx="368300" cy="546100"/>
                </a:xfrm>
                <a:custGeom>
                  <a:rect b="b" l="l" r="r" t="t"/>
                  <a:pathLst>
                    <a:path extrusionOk="0" h="344" w="232">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3" name="Google Shape;43;p2"/>
                <p:cNvSpPr/>
                <p:nvPr/>
              </p:nvSpPr>
              <p:spPr>
                <a:xfrm rot="650724">
                  <a:off x="492450" y="105224"/>
                  <a:ext cx="2967986" cy="2434032"/>
                </a:xfrm>
                <a:custGeom>
                  <a:rect b="b" l="l" r="r" t="t"/>
                  <a:pathLst>
                    <a:path extrusionOk="0" h="1714" w="2090">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44" name="Google Shape;44;p2"/>
              <p:cNvGrpSpPr/>
              <p:nvPr/>
            </p:nvGrpSpPr>
            <p:grpSpPr>
              <a:xfrm rot="1419986">
                <a:off x="7374137" y="629719"/>
                <a:ext cx="1046470" cy="892409"/>
                <a:chOff x="5181600" y="457200"/>
                <a:chExt cx="3235325" cy="2759075"/>
              </a:xfrm>
            </p:grpSpPr>
            <p:sp>
              <p:nvSpPr>
                <p:cNvPr id="45" name="Google Shape;45;p2"/>
                <p:cNvSpPr/>
                <p:nvPr/>
              </p:nvSpPr>
              <p:spPr>
                <a:xfrm>
                  <a:off x="6400801" y="787399"/>
                  <a:ext cx="390524" cy="581026"/>
                </a:xfrm>
                <a:custGeom>
                  <a:rect b="b" l="l" r="r" t="t"/>
                  <a:pathLst>
                    <a:path extrusionOk="0" h="366" w="24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6" name="Google Shape;46;p2"/>
                <p:cNvSpPr/>
                <p:nvPr/>
              </p:nvSpPr>
              <p:spPr>
                <a:xfrm>
                  <a:off x="6791325" y="1381124"/>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7" name="Google Shape;47;p2"/>
                <p:cNvSpPr/>
                <p:nvPr/>
              </p:nvSpPr>
              <p:spPr>
                <a:xfrm>
                  <a:off x="6819900" y="787399"/>
                  <a:ext cx="387350" cy="581026"/>
                </a:xfrm>
                <a:custGeom>
                  <a:rect b="b" l="l" r="r" t="t"/>
                  <a:pathLst>
                    <a:path extrusionOk="0" h="366" w="244">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8" name="Google Shape;48;p2"/>
                <p:cNvSpPr/>
                <p:nvPr/>
              </p:nvSpPr>
              <p:spPr>
                <a:xfrm>
                  <a:off x="5181600" y="457200"/>
                  <a:ext cx="3235325" cy="2759075"/>
                </a:xfrm>
                <a:custGeom>
                  <a:rect b="b" l="l" r="r" t="t"/>
                  <a:pathLst>
                    <a:path extrusionOk="0" h="1738" w="20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49" name="Google Shape;49;p2"/>
              <p:cNvSpPr/>
              <p:nvPr/>
            </p:nvSpPr>
            <p:spPr>
              <a:xfrm rot="1542474">
                <a:off x="7058065" y="3702660"/>
                <a:ext cx="879" cy="1757"/>
              </a:xfrm>
              <a:custGeom>
                <a:rect b="b" l="l" r="r" t="t"/>
                <a:pathLst>
                  <a:path extrusionOk="0" h="2" w="120000">
                    <a:moveTo>
                      <a:pt x="0" y="0"/>
                    </a:moveTo>
                    <a:lnTo>
                      <a:pt x="0" y="0"/>
                    </a:lnTo>
                    <a:lnTo>
                      <a:pt x="0" y="2"/>
                    </a:lnTo>
                    <a:lnTo>
                      <a:pt x="0" y="2"/>
                    </a:lnTo>
                    <a:lnTo>
                      <a:pt x="0" y="0"/>
                    </a:lnTo>
                    <a:lnTo>
                      <a:pt x="0" y="0"/>
                    </a:lnTo>
                    <a:lnTo>
                      <a:pt x="0" y="0"/>
                    </a:lnTo>
                    <a:lnTo>
                      <a:pt x="0" y="0"/>
                    </a:lnTo>
                    <a:lnTo>
                      <a:pt x="0" y="0"/>
                    </a:lnTo>
                    <a:lnTo>
                      <a:pt x="0" y="0"/>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50" name="Google Shape;50;p2"/>
              <p:cNvGrpSpPr/>
              <p:nvPr/>
            </p:nvGrpSpPr>
            <p:grpSpPr>
              <a:xfrm rot="1645451">
                <a:off x="7790483" y="4107476"/>
                <a:ext cx="1436832" cy="1441323"/>
                <a:chOff x="-263585" y="-1723426"/>
                <a:chExt cx="4262921" cy="4276239"/>
              </a:xfrm>
            </p:grpSpPr>
            <p:sp>
              <p:nvSpPr>
                <p:cNvPr id="51" name="Google Shape;51;p2"/>
                <p:cNvSpPr/>
                <p:nvPr/>
              </p:nvSpPr>
              <p:spPr>
                <a:xfrm>
                  <a:off x="1660525" y="654050"/>
                  <a:ext cx="368300" cy="546100"/>
                </a:xfrm>
                <a:custGeom>
                  <a:rect b="b" l="l" r="r" t="t"/>
                  <a:pathLst>
                    <a:path extrusionOk="0" h="344" w="232">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2" name="Google Shape;52;p2"/>
                <p:cNvSpPr/>
                <p:nvPr/>
              </p:nvSpPr>
              <p:spPr>
                <a:xfrm>
                  <a:off x="2032000" y="1216025"/>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3" name="Google Shape;53;p2"/>
                <p:cNvSpPr/>
                <p:nvPr/>
              </p:nvSpPr>
              <p:spPr>
                <a:xfrm>
                  <a:off x="2057401" y="654050"/>
                  <a:ext cx="368300" cy="546100"/>
                </a:xfrm>
                <a:custGeom>
                  <a:rect b="b" l="l" r="r" t="t"/>
                  <a:pathLst>
                    <a:path extrusionOk="0" h="344" w="232">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solidFill>
                  <a:srgbClr val="D7F2AA">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4" name="Google Shape;54;p2"/>
                <p:cNvSpPr/>
                <p:nvPr/>
              </p:nvSpPr>
              <p:spPr>
                <a:xfrm rot="-2754240">
                  <a:off x="208940" y="-945796"/>
                  <a:ext cx="3317871" cy="2720979"/>
                </a:xfrm>
                <a:custGeom>
                  <a:rect b="b" l="l" r="r" t="t"/>
                  <a:pathLst>
                    <a:path extrusionOk="0" h="1714" w="2090">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rgbClr val="D7F2AA">
                    <a:alpha val="5882"/>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55" name="Google Shape;55;p2"/>
              <p:cNvGrpSpPr/>
              <p:nvPr/>
            </p:nvGrpSpPr>
            <p:grpSpPr>
              <a:xfrm>
                <a:off x="-9" y="5334005"/>
                <a:ext cx="1188232" cy="1524017"/>
                <a:chOff x="2743200" y="306388"/>
                <a:chExt cx="1876425" cy="2406650"/>
              </a:xfrm>
            </p:grpSpPr>
            <p:sp>
              <p:nvSpPr>
                <p:cNvPr id="56" name="Google Shape;56;p2"/>
                <p:cNvSpPr/>
                <p:nvPr/>
              </p:nvSpPr>
              <p:spPr>
                <a:xfrm>
                  <a:off x="3333750" y="890588"/>
                  <a:ext cx="34925" cy="482600"/>
                </a:xfrm>
                <a:custGeom>
                  <a:rect b="b" l="l" r="r" t="t"/>
                  <a:pathLst>
                    <a:path extrusionOk="0" h="304" w="22">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7" name="Google Shape;57;p2"/>
                <p:cNvSpPr/>
                <p:nvPr/>
              </p:nvSpPr>
              <p:spPr>
                <a:xfrm>
                  <a:off x="3362325" y="1382713"/>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8" name="Google Shape;58;p2"/>
                <p:cNvSpPr/>
                <p:nvPr/>
              </p:nvSpPr>
              <p:spPr>
                <a:xfrm>
                  <a:off x="3384550" y="1173163"/>
                  <a:ext cx="438150" cy="212725"/>
                </a:xfrm>
                <a:custGeom>
                  <a:rect b="b" l="l" r="r" t="t"/>
                  <a:pathLst>
                    <a:path extrusionOk="0" h="134" w="276">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9" name="Google Shape;59;p2"/>
                <p:cNvSpPr/>
                <p:nvPr/>
              </p:nvSpPr>
              <p:spPr>
                <a:xfrm>
                  <a:off x="2743200" y="306388"/>
                  <a:ext cx="1876425" cy="2406650"/>
                </a:xfrm>
                <a:custGeom>
                  <a:rect b="b" l="l" r="r" t="t"/>
                  <a:pathLst>
                    <a:path extrusionOk="0" h="1516" w="1182">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rgbClr val="D7F2AA">
                    <a:alpha val="5882"/>
                  </a:srgbClr>
                </a:solidFill>
                <a:ln cap="flat" cmpd="sng" w="9525">
                  <a:solidFill>
                    <a:srgbClr val="ABCC67">
                      <a:alpha val="8627"/>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60" name="Google Shape;60;p2"/>
              <p:cNvGrpSpPr/>
              <p:nvPr/>
            </p:nvGrpSpPr>
            <p:grpSpPr>
              <a:xfrm>
                <a:off x="4" y="2846361"/>
                <a:ext cx="930494" cy="1301751"/>
                <a:chOff x="5073650" y="2381609"/>
                <a:chExt cx="1257300" cy="1758950"/>
              </a:xfrm>
            </p:grpSpPr>
            <p:sp>
              <p:nvSpPr>
                <p:cNvPr id="61" name="Google Shape;61;p2"/>
                <p:cNvSpPr/>
                <p:nvPr/>
              </p:nvSpPr>
              <p:spPr>
                <a:xfrm>
                  <a:off x="5073650" y="3192463"/>
                  <a:ext cx="114300" cy="177800"/>
                </a:xfrm>
                <a:custGeom>
                  <a:rect b="b" l="l" r="r" t="t"/>
                  <a:pathLst>
                    <a:path extrusionOk="0" h="112" w="7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2" name="Google Shape;62;p2"/>
                <p:cNvSpPr/>
                <p:nvPr/>
              </p:nvSpPr>
              <p:spPr>
                <a:xfrm>
                  <a:off x="5191125" y="3379788"/>
                  <a:ext cx="0" cy="3175"/>
                </a:xfrm>
                <a:custGeom>
                  <a:rect b="b" l="l" r="r" t="t"/>
                  <a:pathLst>
                    <a:path extrusionOk="0" h="2" w="120000">
                      <a:moveTo>
                        <a:pt x="0" y="0"/>
                      </a:moveTo>
                      <a:lnTo>
                        <a:pt x="0" y="0"/>
                      </a:lnTo>
                      <a:lnTo>
                        <a:pt x="0" y="2"/>
                      </a:lnTo>
                      <a:lnTo>
                        <a:pt x="0" y="2"/>
                      </a:lnTo>
                      <a:lnTo>
                        <a:pt x="0" y="0"/>
                      </a:lnTo>
                      <a:lnTo>
                        <a:pt x="0" y="0"/>
                      </a:lnTo>
                      <a:lnTo>
                        <a:pt x="0" y="0"/>
                      </a:lnTo>
                      <a:lnTo>
                        <a:pt x="0" y="0"/>
                      </a:lnTo>
                      <a:lnTo>
                        <a:pt x="0" y="0"/>
                      </a:lnTo>
                      <a:lnTo>
                        <a:pt x="0" y="0"/>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3" name="Google Shape;63;p2"/>
                <p:cNvSpPr/>
                <p:nvPr/>
              </p:nvSpPr>
              <p:spPr>
                <a:xfrm>
                  <a:off x="5210175" y="2935288"/>
                  <a:ext cx="292100" cy="434975"/>
                </a:xfrm>
                <a:custGeom>
                  <a:rect b="b" l="l" r="r" t="t"/>
                  <a:pathLst>
                    <a:path extrusionOk="0" h="274" w="18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4" name="Google Shape;64;p2"/>
                <p:cNvSpPr/>
                <p:nvPr/>
              </p:nvSpPr>
              <p:spPr>
                <a:xfrm>
                  <a:off x="5073650" y="2381609"/>
                  <a:ext cx="1257300" cy="1758950"/>
                </a:xfrm>
                <a:custGeom>
                  <a:rect b="b" l="l" r="r" t="t"/>
                  <a:pathLst>
                    <a:path extrusionOk="0" h="1108" w="792">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rgbClr val="D7F2AA">
                    <a:alpha val="13725"/>
                  </a:srgbClr>
                </a:solidFill>
                <a:ln cap="flat" cmpd="sng" w="9525">
                  <a:solidFill>
                    <a:srgbClr val="ABCC67">
                      <a:alpha val="15686"/>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65" name="Google Shape;65;p2"/>
              <p:cNvGrpSpPr/>
              <p:nvPr/>
            </p:nvGrpSpPr>
            <p:grpSpPr>
              <a:xfrm>
                <a:off x="4876750" y="5704502"/>
                <a:ext cx="1752575" cy="1153497"/>
                <a:chOff x="4978400" y="152400"/>
                <a:chExt cx="2489200" cy="1638300"/>
              </a:xfrm>
            </p:grpSpPr>
            <p:sp>
              <p:nvSpPr>
                <p:cNvPr id="66" name="Google Shape;66;p2"/>
                <p:cNvSpPr/>
                <p:nvPr/>
              </p:nvSpPr>
              <p:spPr>
                <a:xfrm>
                  <a:off x="6003925" y="923925"/>
                  <a:ext cx="22225" cy="546100"/>
                </a:xfrm>
                <a:custGeom>
                  <a:rect b="b" l="l" r="r" t="t"/>
                  <a:pathLst>
                    <a:path extrusionOk="0" h="344" w="1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7" name="Google Shape;67;p2"/>
                <p:cNvSpPr/>
                <p:nvPr/>
              </p:nvSpPr>
              <p:spPr>
                <a:xfrm>
                  <a:off x="6019800" y="1482725"/>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8" name="Google Shape;68;p2"/>
                <p:cNvSpPr/>
                <p:nvPr/>
              </p:nvSpPr>
              <p:spPr>
                <a:xfrm>
                  <a:off x="6045200" y="1257300"/>
                  <a:ext cx="501650" cy="228600"/>
                </a:xfrm>
                <a:custGeom>
                  <a:rect b="b" l="l" r="r" t="t"/>
                  <a:pathLst>
                    <a:path extrusionOk="0" h="144" w="316">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9" name="Google Shape;69;p2"/>
                <p:cNvSpPr/>
                <p:nvPr/>
              </p:nvSpPr>
              <p:spPr>
                <a:xfrm>
                  <a:off x="4978400" y="152400"/>
                  <a:ext cx="2489200" cy="1638300"/>
                </a:xfrm>
                <a:custGeom>
                  <a:rect b="b" l="l" r="r" t="t"/>
                  <a:pathLst>
                    <a:path extrusionOk="0" h="1032" w="1568">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rgbClr val="D7F2AA">
                    <a:alpha val="8627"/>
                  </a:srgbClr>
                </a:solidFill>
                <a:ln cap="flat" cmpd="sng" w="9525">
                  <a:solidFill>
                    <a:srgbClr val="FEFFFF">
                      <a:alpha val="11764"/>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70" name="Google Shape;70;p2"/>
              <p:cNvGrpSpPr/>
              <p:nvPr/>
            </p:nvGrpSpPr>
            <p:grpSpPr>
              <a:xfrm>
                <a:off x="7848593" y="1524004"/>
                <a:ext cx="1295399" cy="1685580"/>
                <a:chOff x="7315200" y="5334000"/>
                <a:chExt cx="1054100" cy="1371600"/>
              </a:xfrm>
            </p:grpSpPr>
            <p:sp>
              <p:nvSpPr>
                <p:cNvPr id="71" name="Google Shape;71;p2"/>
                <p:cNvSpPr/>
                <p:nvPr/>
              </p:nvSpPr>
              <p:spPr>
                <a:xfrm>
                  <a:off x="7810500" y="5715000"/>
                  <a:ext cx="241300" cy="158750"/>
                </a:xfrm>
                <a:custGeom>
                  <a:rect b="b" l="l" r="r" t="t"/>
                  <a:pathLst>
                    <a:path extrusionOk="0" h="100" w="152">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2" name="Google Shape;72;p2"/>
                <p:cNvSpPr/>
                <p:nvPr/>
              </p:nvSpPr>
              <p:spPr>
                <a:xfrm>
                  <a:off x="8054975" y="5880100"/>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3" name="Google Shape;73;p2"/>
                <p:cNvSpPr/>
                <p:nvPr/>
              </p:nvSpPr>
              <p:spPr>
                <a:xfrm>
                  <a:off x="8064500" y="5584825"/>
                  <a:ext cx="53975" cy="285750"/>
                </a:xfrm>
                <a:custGeom>
                  <a:rect b="b" l="l" r="r" t="t"/>
                  <a:pathLst>
                    <a:path extrusionOk="0" h="180" w="34">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4" name="Google Shape;74;p2"/>
                <p:cNvSpPr/>
                <p:nvPr/>
              </p:nvSpPr>
              <p:spPr>
                <a:xfrm>
                  <a:off x="7315200" y="5334000"/>
                  <a:ext cx="1054100" cy="1371600"/>
                </a:xfrm>
                <a:custGeom>
                  <a:rect b="b" l="l" r="r" t="t"/>
                  <a:pathLst>
                    <a:path extrusionOk="0" h="864" w="6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rgbClr val="D7F2AA">
                    <a:alpha val="5882"/>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75" name="Google Shape;75;p2"/>
              <p:cNvGrpSpPr/>
              <p:nvPr/>
            </p:nvGrpSpPr>
            <p:grpSpPr>
              <a:xfrm>
                <a:off x="7679515" y="5943604"/>
                <a:ext cx="1331670" cy="914403"/>
                <a:chOff x="7953375" y="152400"/>
                <a:chExt cx="1775564" cy="1219200"/>
              </a:xfrm>
            </p:grpSpPr>
            <p:sp>
              <p:nvSpPr>
                <p:cNvPr id="76" name="Google Shape;76;p2"/>
                <p:cNvSpPr/>
                <p:nvPr/>
              </p:nvSpPr>
              <p:spPr>
                <a:xfrm>
                  <a:off x="7953375" y="688975"/>
                  <a:ext cx="269875" cy="127000"/>
                </a:xfrm>
                <a:custGeom>
                  <a:rect b="b" l="l" r="r" t="t"/>
                  <a:pathLst>
                    <a:path extrusionOk="0" h="80" w="17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7" name="Google Shape;77;p2"/>
                <p:cNvSpPr/>
                <p:nvPr/>
              </p:nvSpPr>
              <p:spPr>
                <a:xfrm>
                  <a:off x="8226425" y="822325"/>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8" name="Google Shape;78;p2"/>
                <p:cNvSpPr/>
                <p:nvPr/>
              </p:nvSpPr>
              <p:spPr>
                <a:xfrm>
                  <a:off x="8232775" y="514350"/>
                  <a:ext cx="19050" cy="295275"/>
                </a:xfrm>
                <a:custGeom>
                  <a:rect b="b" l="l" r="r" t="t"/>
                  <a:pathLst>
                    <a:path extrusionOk="0" h="186" w="12">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9" name="Google Shape;79;p2"/>
                <p:cNvSpPr/>
                <p:nvPr/>
              </p:nvSpPr>
              <p:spPr>
                <a:xfrm>
                  <a:off x="8274789" y="152400"/>
                  <a:ext cx="1454150" cy="1219200"/>
                </a:xfrm>
                <a:custGeom>
                  <a:rect b="b" l="l" r="r" t="t"/>
                  <a:pathLst>
                    <a:path extrusionOk="0" h="768" w="916">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solidFill>
                  <a:srgbClr val="DEF4B7">
                    <a:alpha val="784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grpSp>
          <p:nvGrpSpPr>
            <p:cNvPr id="80" name="Google Shape;80;p2"/>
            <p:cNvGrpSpPr/>
            <p:nvPr/>
          </p:nvGrpSpPr>
          <p:grpSpPr>
            <a:xfrm>
              <a:off x="2" y="-16"/>
              <a:ext cx="9907746" cy="7156274"/>
              <a:chOff x="2" y="-16"/>
              <a:chExt cx="9907746" cy="7156274"/>
            </a:xfrm>
          </p:grpSpPr>
          <p:grpSp>
            <p:nvGrpSpPr>
              <p:cNvPr id="81" name="Google Shape;81;p2"/>
              <p:cNvGrpSpPr/>
              <p:nvPr/>
            </p:nvGrpSpPr>
            <p:grpSpPr>
              <a:xfrm rot="-1480761">
                <a:off x="7332648" y="3081432"/>
                <a:ext cx="1976739" cy="3298557"/>
                <a:chOff x="1451205" y="457200"/>
                <a:chExt cx="6965720" cy="11623708"/>
              </a:xfrm>
            </p:grpSpPr>
            <p:sp>
              <p:nvSpPr>
                <p:cNvPr id="82" name="Google Shape;82;p2"/>
                <p:cNvSpPr/>
                <p:nvPr/>
              </p:nvSpPr>
              <p:spPr>
                <a:xfrm>
                  <a:off x="6400801" y="787399"/>
                  <a:ext cx="390524" cy="581026"/>
                </a:xfrm>
                <a:custGeom>
                  <a:rect b="b" l="l" r="r" t="t"/>
                  <a:pathLst>
                    <a:path extrusionOk="0" h="366" w="24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2"/>
                <p:cNvSpPr/>
                <p:nvPr/>
              </p:nvSpPr>
              <p:spPr>
                <a:xfrm>
                  <a:off x="6791325" y="1381124"/>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4" name="Google Shape;84;p2"/>
                <p:cNvSpPr/>
                <p:nvPr/>
              </p:nvSpPr>
              <p:spPr>
                <a:xfrm>
                  <a:off x="6819900" y="787399"/>
                  <a:ext cx="387350" cy="581026"/>
                </a:xfrm>
                <a:custGeom>
                  <a:rect b="b" l="l" r="r" t="t"/>
                  <a:pathLst>
                    <a:path extrusionOk="0" h="366" w="244">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5" name="Google Shape;85;p2"/>
                <p:cNvSpPr/>
                <p:nvPr/>
              </p:nvSpPr>
              <p:spPr>
                <a:xfrm>
                  <a:off x="5181600" y="457200"/>
                  <a:ext cx="3235325" cy="2759075"/>
                </a:xfrm>
                <a:custGeom>
                  <a:rect b="b" l="l" r="r" t="t"/>
                  <a:pathLst>
                    <a:path extrusionOk="0" h="1738" w="20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rgbClr val="D7F2AA">
                    <a:alpha val="2078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6" name="Google Shape;86;p2"/>
                <p:cNvSpPr/>
                <p:nvPr/>
              </p:nvSpPr>
              <p:spPr>
                <a:xfrm rot="2303669">
                  <a:off x="2048564" y="7997672"/>
                  <a:ext cx="3812097" cy="3250945"/>
                </a:xfrm>
                <a:custGeom>
                  <a:rect b="b" l="l" r="r" t="t"/>
                  <a:pathLst>
                    <a:path extrusionOk="0" h="1738" w="20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rgbClr val="D7F2AA">
                    <a:alpha val="7176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87" name="Google Shape;87;p2"/>
              <p:cNvGrpSpPr/>
              <p:nvPr/>
            </p:nvGrpSpPr>
            <p:grpSpPr>
              <a:xfrm rot="1992353">
                <a:off x="6875957" y="5515138"/>
                <a:ext cx="1226587" cy="1421293"/>
                <a:chOff x="622548" y="1216025"/>
                <a:chExt cx="4124033" cy="4778650"/>
              </a:xfrm>
            </p:grpSpPr>
            <p:sp>
              <p:nvSpPr>
                <p:cNvPr id="88" name="Google Shape;88;p2"/>
                <p:cNvSpPr/>
                <p:nvPr/>
              </p:nvSpPr>
              <p:spPr>
                <a:xfrm>
                  <a:off x="2032000" y="1216025"/>
                  <a:ext cx="1588" cy="1588"/>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9" name="Google Shape;89;p2"/>
                <p:cNvSpPr/>
                <p:nvPr/>
              </p:nvSpPr>
              <p:spPr>
                <a:xfrm rot="-1399371">
                  <a:off x="1025626" y="2728077"/>
                  <a:ext cx="3317877" cy="2720972"/>
                </a:xfrm>
                <a:custGeom>
                  <a:rect b="b" l="l" r="r" t="t"/>
                  <a:pathLst>
                    <a:path extrusionOk="0" h="1714" w="2090">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rgbClr val="ABCC67">
                    <a:alpha val="9803"/>
                  </a:srgbClr>
                </a:solidFill>
                <a:ln cap="flat" cmpd="sng" w="9525">
                  <a:solidFill>
                    <a:srgbClr val="ABCC67">
                      <a:alpha val="8627"/>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90" name="Google Shape;90;p2"/>
              <p:cNvGrpSpPr/>
              <p:nvPr/>
            </p:nvGrpSpPr>
            <p:grpSpPr>
              <a:xfrm rot="2047758">
                <a:off x="6509445" y="1366517"/>
                <a:ext cx="1457110" cy="1131216"/>
                <a:chOff x="381000" y="3581400"/>
                <a:chExt cx="3435350" cy="2667000"/>
              </a:xfrm>
            </p:grpSpPr>
            <p:sp>
              <p:nvSpPr>
                <p:cNvPr id="91" name="Google Shape;91;p2"/>
                <p:cNvSpPr/>
                <p:nvPr/>
              </p:nvSpPr>
              <p:spPr>
                <a:xfrm>
                  <a:off x="1644650" y="4162425"/>
                  <a:ext cx="441325" cy="657225"/>
                </a:xfrm>
                <a:custGeom>
                  <a:rect b="b" l="l" r="r" t="t"/>
                  <a:pathLst>
                    <a:path extrusionOk="0" h="414" w="278">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2" name="Google Shape;92;p2"/>
                <p:cNvSpPr/>
                <p:nvPr/>
              </p:nvSpPr>
              <p:spPr>
                <a:xfrm>
                  <a:off x="2089150" y="4835525"/>
                  <a:ext cx="1588" cy="3175"/>
                </a:xfrm>
                <a:custGeom>
                  <a:rect b="b" l="l" r="r" t="t"/>
                  <a:pathLst>
                    <a:path extrusionOk="0" h="2" w="120000">
                      <a:moveTo>
                        <a:pt x="0" y="0"/>
                      </a:moveTo>
                      <a:lnTo>
                        <a:pt x="0" y="0"/>
                      </a:lnTo>
                      <a:lnTo>
                        <a:pt x="0" y="2"/>
                      </a:lnTo>
                      <a:lnTo>
                        <a:pt x="0" y="2"/>
                      </a:lnTo>
                      <a:lnTo>
                        <a:pt x="0" y="0"/>
                      </a:lnTo>
                      <a:lnTo>
                        <a:pt x="0" y="0"/>
                      </a:lnTo>
                      <a:lnTo>
                        <a:pt x="0" y="0"/>
                      </a:lnTo>
                      <a:lnTo>
                        <a:pt x="0" y="0"/>
                      </a:lnTo>
                      <a:lnTo>
                        <a:pt x="0" y="0"/>
                      </a:lnTo>
                      <a:lnTo>
                        <a:pt x="0" y="0"/>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3" name="Google Shape;93;p2"/>
                <p:cNvSpPr/>
                <p:nvPr/>
              </p:nvSpPr>
              <p:spPr>
                <a:xfrm>
                  <a:off x="2117725" y="4162425"/>
                  <a:ext cx="444500" cy="657225"/>
                </a:xfrm>
                <a:custGeom>
                  <a:rect b="b" l="l" r="r" t="t"/>
                  <a:pathLst>
                    <a:path extrusionOk="0" h="414" w="280">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4" name="Google Shape;94;p2"/>
                <p:cNvSpPr/>
                <p:nvPr/>
              </p:nvSpPr>
              <p:spPr>
                <a:xfrm>
                  <a:off x="381000" y="3581400"/>
                  <a:ext cx="3435350" cy="2667000"/>
                </a:xfrm>
                <a:custGeom>
                  <a:rect b="b" l="l" r="r" t="t"/>
                  <a:pathLst>
                    <a:path extrusionOk="0" h="1680" w="2164">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rgbClr val="D7F2AA">
                    <a:alpha val="17647"/>
                  </a:srgbClr>
                </a:solidFill>
                <a:ln cap="flat" cmpd="sng" w="9525">
                  <a:solidFill>
                    <a:srgbClr val="D7F2AA">
                      <a:alpha val="18823"/>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95" name="Google Shape;95;p2"/>
              <p:cNvGrpSpPr/>
              <p:nvPr/>
            </p:nvGrpSpPr>
            <p:grpSpPr>
              <a:xfrm rot="-1479961">
                <a:off x="8114952" y="3721798"/>
                <a:ext cx="1107980" cy="949571"/>
                <a:chOff x="116305" y="3215963"/>
                <a:chExt cx="3964740" cy="3397873"/>
              </a:xfrm>
            </p:grpSpPr>
            <p:sp>
              <p:nvSpPr>
                <p:cNvPr id="96" name="Google Shape;96;p2"/>
                <p:cNvSpPr/>
                <p:nvPr/>
              </p:nvSpPr>
              <p:spPr>
                <a:xfrm>
                  <a:off x="1644650" y="4162425"/>
                  <a:ext cx="441325" cy="657225"/>
                </a:xfrm>
                <a:custGeom>
                  <a:rect b="b" l="l" r="r" t="t"/>
                  <a:pathLst>
                    <a:path extrusionOk="0" h="414" w="278">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7" name="Google Shape;97;p2"/>
                <p:cNvSpPr/>
                <p:nvPr/>
              </p:nvSpPr>
              <p:spPr>
                <a:xfrm>
                  <a:off x="2089150" y="4835525"/>
                  <a:ext cx="1588" cy="3175"/>
                </a:xfrm>
                <a:custGeom>
                  <a:rect b="b" l="l" r="r" t="t"/>
                  <a:pathLst>
                    <a:path extrusionOk="0" h="2" w="120000">
                      <a:moveTo>
                        <a:pt x="0" y="0"/>
                      </a:moveTo>
                      <a:lnTo>
                        <a:pt x="0" y="0"/>
                      </a:lnTo>
                      <a:lnTo>
                        <a:pt x="0" y="2"/>
                      </a:lnTo>
                      <a:lnTo>
                        <a:pt x="0" y="2"/>
                      </a:lnTo>
                      <a:lnTo>
                        <a:pt x="0" y="0"/>
                      </a:lnTo>
                      <a:lnTo>
                        <a:pt x="0" y="0"/>
                      </a:lnTo>
                      <a:lnTo>
                        <a:pt x="0" y="0"/>
                      </a:lnTo>
                      <a:lnTo>
                        <a:pt x="0" y="0"/>
                      </a:lnTo>
                      <a:lnTo>
                        <a:pt x="0" y="0"/>
                      </a:lnTo>
                      <a:lnTo>
                        <a:pt x="0" y="0"/>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8" name="Google Shape;98;p2"/>
                <p:cNvSpPr/>
                <p:nvPr/>
              </p:nvSpPr>
              <p:spPr>
                <a:xfrm>
                  <a:off x="2117725" y="4162425"/>
                  <a:ext cx="444500" cy="657225"/>
                </a:xfrm>
                <a:custGeom>
                  <a:rect b="b" l="l" r="r" t="t"/>
                  <a:pathLst>
                    <a:path extrusionOk="0" h="414" w="280">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solidFill>
                  <a:srgbClr val="D7F2AA">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2"/>
                <p:cNvSpPr/>
                <p:nvPr/>
              </p:nvSpPr>
              <p:spPr>
                <a:xfrm rot="813286">
                  <a:off x="381000" y="3581400"/>
                  <a:ext cx="3435350" cy="2667000"/>
                </a:xfrm>
                <a:custGeom>
                  <a:rect b="b" l="l" r="r" t="t"/>
                  <a:pathLst>
                    <a:path extrusionOk="0" h="1680" w="2164">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rgbClr val="D7F2AA">
                    <a:alpha val="7176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100" name="Google Shape;100;p2"/>
              <p:cNvGrpSpPr/>
              <p:nvPr/>
            </p:nvGrpSpPr>
            <p:grpSpPr>
              <a:xfrm>
                <a:off x="2" y="685789"/>
                <a:ext cx="1312805" cy="1509325"/>
                <a:chOff x="1447800" y="3114675"/>
                <a:chExt cx="1836489" cy="2111412"/>
              </a:xfrm>
            </p:grpSpPr>
            <p:sp>
              <p:nvSpPr>
                <p:cNvPr id="101" name="Google Shape;101;p2"/>
                <p:cNvSpPr/>
                <p:nvPr/>
              </p:nvSpPr>
              <p:spPr>
                <a:xfrm>
                  <a:off x="1990725" y="4175125"/>
                  <a:ext cx="498475" cy="269875"/>
                </a:xfrm>
                <a:custGeom>
                  <a:rect b="b" l="l" r="r" t="t"/>
                  <a:pathLst>
                    <a:path extrusionOk="0" h="170" w="314">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2"/>
                <p:cNvSpPr/>
                <p:nvPr/>
              </p:nvSpPr>
              <p:spPr>
                <a:xfrm>
                  <a:off x="2498725" y="4451350"/>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3" name="Google Shape;103;p2"/>
                <p:cNvSpPr/>
                <p:nvPr/>
              </p:nvSpPr>
              <p:spPr>
                <a:xfrm>
                  <a:off x="2511425" y="3870325"/>
                  <a:ext cx="60325" cy="561975"/>
                </a:xfrm>
                <a:custGeom>
                  <a:rect b="b" l="l" r="r" t="t"/>
                  <a:pathLst>
                    <a:path extrusionOk="0" h="354" w="38">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4" name="Google Shape;104;p2"/>
                <p:cNvSpPr/>
                <p:nvPr/>
              </p:nvSpPr>
              <p:spPr>
                <a:xfrm>
                  <a:off x="1447800" y="3114675"/>
                  <a:ext cx="1836489" cy="2111412"/>
                </a:xfrm>
                <a:custGeom>
                  <a:rect b="b" l="l" r="r" t="t"/>
                  <a:pathLst>
                    <a:path extrusionOk="0" h="1536" w="13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rgbClr val="D7F2AA">
                    <a:alpha val="7176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105" name="Google Shape;105;p2"/>
              <p:cNvGrpSpPr/>
              <p:nvPr/>
            </p:nvGrpSpPr>
            <p:grpSpPr>
              <a:xfrm>
                <a:off x="69" y="4273552"/>
                <a:ext cx="1192646" cy="1365250"/>
                <a:chOff x="6991351" y="2448533"/>
                <a:chExt cx="1646965" cy="1885342"/>
              </a:xfrm>
            </p:grpSpPr>
            <p:sp>
              <p:nvSpPr>
                <p:cNvPr id="106" name="Google Shape;106;p2"/>
                <p:cNvSpPr/>
                <p:nvPr/>
              </p:nvSpPr>
              <p:spPr>
                <a:xfrm>
                  <a:off x="7543643" y="2953066"/>
                  <a:ext cx="19050" cy="498475"/>
                </a:xfrm>
                <a:custGeom>
                  <a:rect b="b" l="l" r="r" t="t"/>
                  <a:pathLst>
                    <a:path extrusionOk="0" h="314" w="12">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7" name="Google Shape;107;p2"/>
                <p:cNvSpPr/>
                <p:nvPr/>
              </p:nvSpPr>
              <p:spPr>
                <a:xfrm>
                  <a:off x="7597775" y="3355975"/>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8" name="Google Shape;108;p2"/>
                <p:cNvSpPr/>
                <p:nvPr/>
              </p:nvSpPr>
              <p:spPr>
                <a:xfrm>
                  <a:off x="7565869" y="3273742"/>
                  <a:ext cx="463550" cy="193675"/>
                </a:xfrm>
                <a:custGeom>
                  <a:rect b="b" l="l" r="r" t="t"/>
                  <a:pathLst>
                    <a:path extrusionOk="0" h="122" w="29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9" name="Google Shape;109;p2"/>
                <p:cNvSpPr/>
                <p:nvPr/>
              </p:nvSpPr>
              <p:spPr>
                <a:xfrm>
                  <a:off x="6991351" y="2448533"/>
                  <a:ext cx="1646965" cy="1885342"/>
                </a:xfrm>
                <a:custGeom>
                  <a:rect b="b" l="l" r="r" t="t"/>
                  <a:pathLst>
                    <a:path extrusionOk="0" h="1392" w="1216">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rgbClr val="D7F2AA">
                    <a:alpha val="7176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110" name="Google Shape;110;p2"/>
              <p:cNvGrpSpPr/>
              <p:nvPr/>
            </p:nvGrpSpPr>
            <p:grpSpPr>
              <a:xfrm>
                <a:off x="7366653" y="-16"/>
                <a:ext cx="1266631" cy="990597"/>
                <a:chOff x="5410249" y="5114925"/>
                <a:chExt cx="1558925" cy="1219200"/>
              </a:xfrm>
            </p:grpSpPr>
            <p:sp>
              <p:nvSpPr>
                <p:cNvPr id="111" name="Google Shape;111;p2"/>
                <p:cNvSpPr/>
                <p:nvPr/>
              </p:nvSpPr>
              <p:spPr>
                <a:xfrm>
                  <a:off x="5819775" y="5114925"/>
                  <a:ext cx="228600" cy="231775"/>
                </a:xfrm>
                <a:custGeom>
                  <a:rect b="b" l="l" r="r" t="t"/>
                  <a:pathLst>
                    <a:path extrusionOk="0" h="146" w="144">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2" name="Google Shape;112;p2"/>
                <p:cNvSpPr/>
                <p:nvPr/>
              </p:nvSpPr>
              <p:spPr>
                <a:xfrm>
                  <a:off x="6051550" y="5353050"/>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3" name="Google Shape;113;p2"/>
                <p:cNvSpPr/>
                <p:nvPr/>
              </p:nvSpPr>
              <p:spPr>
                <a:xfrm>
                  <a:off x="6061075" y="5114925"/>
                  <a:ext cx="104775" cy="228600"/>
                </a:xfrm>
                <a:custGeom>
                  <a:rect b="b" l="l" r="r" t="t"/>
                  <a:pathLst>
                    <a:path extrusionOk="0" h="144" w="66">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4" name="Google Shape;114;p2"/>
                <p:cNvSpPr/>
                <p:nvPr/>
              </p:nvSpPr>
              <p:spPr>
                <a:xfrm>
                  <a:off x="5410249" y="5114925"/>
                  <a:ext cx="1558925" cy="1219200"/>
                </a:xfrm>
                <a:custGeom>
                  <a:rect b="b" l="l" r="r" t="t"/>
                  <a:pathLst>
                    <a:path extrusionOk="0" h="768" w="982">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rgbClr val="D7F2AA">
                    <a:alpha val="7176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115" name="Google Shape;115;p2"/>
              <p:cNvGrpSpPr/>
              <p:nvPr/>
            </p:nvGrpSpPr>
            <p:grpSpPr>
              <a:xfrm>
                <a:off x="8324137" y="990588"/>
                <a:ext cx="819855" cy="1066798"/>
                <a:chOff x="7315200" y="5334000"/>
                <a:chExt cx="1054100" cy="1371600"/>
              </a:xfrm>
            </p:grpSpPr>
            <p:sp>
              <p:nvSpPr>
                <p:cNvPr id="116" name="Google Shape;116;p2"/>
                <p:cNvSpPr/>
                <p:nvPr/>
              </p:nvSpPr>
              <p:spPr>
                <a:xfrm>
                  <a:off x="7810500" y="5715000"/>
                  <a:ext cx="241300" cy="158750"/>
                </a:xfrm>
                <a:custGeom>
                  <a:rect b="b" l="l" r="r" t="t"/>
                  <a:pathLst>
                    <a:path extrusionOk="0" h="100" w="152">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7" name="Google Shape;117;p2"/>
                <p:cNvSpPr/>
                <p:nvPr/>
              </p:nvSpPr>
              <p:spPr>
                <a:xfrm>
                  <a:off x="8054975" y="5880100"/>
                  <a:ext cx="0" cy="0"/>
                </a:xfrm>
                <a:custGeom>
                  <a:rect b="b" l="l" r="r" t="t"/>
                  <a:pathLst>
                    <a:path extrusionOk="0" h="120000" w="120000">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8" name="Google Shape;118;p2"/>
                <p:cNvSpPr/>
                <p:nvPr/>
              </p:nvSpPr>
              <p:spPr>
                <a:xfrm>
                  <a:off x="8064500" y="5584825"/>
                  <a:ext cx="53975" cy="285750"/>
                </a:xfrm>
                <a:custGeom>
                  <a:rect b="b" l="l" r="r" t="t"/>
                  <a:pathLst>
                    <a:path extrusionOk="0" h="180" w="34">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solidFill>
                  <a:srgbClr val="DEF4B7">
                    <a:alpha val="17647"/>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9" name="Google Shape;119;p2"/>
                <p:cNvSpPr/>
                <p:nvPr/>
              </p:nvSpPr>
              <p:spPr>
                <a:xfrm>
                  <a:off x="7315200" y="5334000"/>
                  <a:ext cx="1054100" cy="1371600"/>
                </a:xfrm>
                <a:custGeom>
                  <a:rect b="b" l="l" r="r" t="t"/>
                  <a:pathLst>
                    <a:path extrusionOk="0" h="864" w="6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rgbClr val="D7F2AA">
                    <a:alpha val="71764"/>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grpSp>
      <p:sp>
        <p:nvSpPr>
          <p:cNvPr id="120" name="Google Shape;120;p2"/>
          <p:cNvSpPr txBox="1"/>
          <p:nvPr>
            <p:ph type="title"/>
          </p:nvPr>
        </p:nvSpPr>
        <p:spPr>
          <a:xfrm>
            <a:off x="1009442" y="675724"/>
            <a:ext cx="7125113" cy="924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3200"/>
              <a:buFont typeface="Verdana"/>
              <a:buNone/>
              <a:defRPr b="0" i="0" sz="3200" u="none" cap="none" strike="noStrike">
                <a:solidFill>
                  <a:srgbClr val="3F3F3F"/>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1" name="Google Shape;121;p2"/>
          <p:cNvSpPr txBox="1"/>
          <p:nvPr>
            <p:ph idx="1" type="body"/>
          </p:nvPr>
        </p:nvSpPr>
        <p:spPr>
          <a:xfrm>
            <a:off x="1009443" y="1807361"/>
            <a:ext cx="7125112" cy="4051437"/>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360"/>
              </a:spcBef>
              <a:spcAft>
                <a:spcPts val="0"/>
              </a:spcAft>
              <a:buClr>
                <a:srgbClr val="3F3F3F"/>
              </a:buClr>
              <a:buSzPts val="1800"/>
              <a:buFont typeface="Noto Sans Symbols"/>
              <a:buChar char="🞇"/>
              <a:defRPr b="0" i="0" sz="1800" u="none" cap="none" strike="noStrike">
                <a:solidFill>
                  <a:srgbClr val="3F3F3F"/>
                </a:solidFill>
                <a:latin typeface="Verdana"/>
                <a:ea typeface="Verdana"/>
                <a:cs typeface="Verdana"/>
                <a:sym typeface="Verdana"/>
              </a:defRPr>
            </a:lvl1pPr>
            <a:lvl2pPr indent="-330200" lvl="1" marL="914400" marR="0" rtl="0" algn="l">
              <a:spcBef>
                <a:spcPts val="600"/>
              </a:spcBef>
              <a:spcAft>
                <a:spcPts val="0"/>
              </a:spcAft>
              <a:buClr>
                <a:srgbClr val="3F3F3F"/>
              </a:buClr>
              <a:buSzPts val="1600"/>
              <a:buFont typeface="Noto Sans Symbols"/>
              <a:buChar char="🞇"/>
              <a:defRPr b="0" i="0" sz="1600" u="none" cap="none" strike="noStrike">
                <a:solidFill>
                  <a:srgbClr val="3F3F3F"/>
                </a:solidFill>
                <a:latin typeface="Verdana"/>
                <a:ea typeface="Verdana"/>
                <a:cs typeface="Verdana"/>
                <a:sym typeface="Verdana"/>
              </a:defRPr>
            </a:lvl2pPr>
            <a:lvl3pPr indent="-317500" lvl="2" marL="1371600" marR="0" rtl="0" algn="l">
              <a:spcBef>
                <a:spcPts val="600"/>
              </a:spcBef>
              <a:spcAft>
                <a:spcPts val="0"/>
              </a:spcAft>
              <a:buClr>
                <a:srgbClr val="3F3F3F"/>
              </a:buClr>
              <a:buSzPts val="1400"/>
              <a:buFont typeface="Noto Sans Symbols"/>
              <a:buChar char="🞇"/>
              <a:defRPr b="0" i="0" sz="1400" u="none" cap="none" strike="noStrike">
                <a:solidFill>
                  <a:srgbClr val="3F3F3F"/>
                </a:solidFill>
                <a:latin typeface="Verdana"/>
                <a:ea typeface="Verdana"/>
                <a:cs typeface="Verdana"/>
                <a:sym typeface="Verdana"/>
              </a:defRPr>
            </a:lvl3pPr>
            <a:lvl4pPr indent="-304800" lvl="3" marL="1828800" marR="0" rtl="0" algn="l">
              <a:spcBef>
                <a:spcPts val="600"/>
              </a:spcBef>
              <a:spcAft>
                <a:spcPts val="0"/>
              </a:spcAft>
              <a:buClr>
                <a:srgbClr val="3F3F3F"/>
              </a:buClr>
              <a:buSzPts val="1200"/>
              <a:buFont typeface="Noto Sans Symbols"/>
              <a:buChar char="🞇"/>
              <a:defRPr b="0" i="0" sz="1200" u="none" cap="none" strike="noStrike">
                <a:solidFill>
                  <a:srgbClr val="3F3F3F"/>
                </a:solidFill>
                <a:latin typeface="Verdana"/>
                <a:ea typeface="Verdana"/>
                <a:cs typeface="Verdana"/>
                <a:sym typeface="Verdana"/>
              </a:defRPr>
            </a:lvl4pPr>
            <a:lvl5pPr indent="-304800" lvl="4" marL="2286000" marR="0" rtl="0" algn="l">
              <a:spcBef>
                <a:spcPts val="600"/>
              </a:spcBef>
              <a:spcAft>
                <a:spcPts val="0"/>
              </a:spcAft>
              <a:buClr>
                <a:srgbClr val="3F3F3F"/>
              </a:buClr>
              <a:buSzPts val="1200"/>
              <a:buFont typeface="Noto Sans Symbols"/>
              <a:buChar char="🞇"/>
              <a:defRPr b="0" i="0" sz="1200" u="none" cap="none" strike="noStrike">
                <a:solidFill>
                  <a:srgbClr val="3F3F3F"/>
                </a:solidFill>
                <a:latin typeface="Verdana"/>
                <a:ea typeface="Verdana"/>
                <a:cs typeface="Verdana"/>
                <a:sym typeface="Verdana"/>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22" name="Google Shape;122;p2"/>
          <p:cNvSpPr txBox="1"/>
          <p:nvPr>
            <p:ph idx="10" type="dt"/>
          </p:nvPr>
        </p:nvSpPr>
        <p:spPr>
          <a:xfrm>
            <a:off x="6437344" y="5951810"/>
            <a:ext cx="2133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900">
                <a:solidFill>
                  <a:srgbClr val="3F3F3F"/>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3" name="Google Shape;123;p2"/>
          <p:cNvSpPr txBox="1"/>
          <p:nvPr>
            <p:ph idx="11" type="ftr"/>
          </p:nvPr>
        </p:nvSpPr>
        <p:spPr>
          <a:xfrm>
            <a:off x="1180945" y="5951810"/>
            <a:ext cx="5256399"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900">
                <a:solidFill>
                  <a:srgbClr val="3F3F3F"/>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4" name="Google Shape;124;p2"/>
          <p:cNvSpPr txBox="1"/>
          <p:nvPr>
            <p:ph idx="12" type="sldNum"/>
          </p:nvPr>
        </p:nvSpPr>
        <p:spPr>
          <a:xfrm>
            <a:off x="572658" y="5951810"/>
            <a:ext cx="608287"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sz="1800" u="none">
                <a:solidFill>
                  <a:srgbClr val="3F3F3F"/>
                </a:solidFill>
                <a:latin typeface="Verdana"/>
                <a:ea typeface="Verdana"/>
                <a:cs typeface="Verdana"/>
                <a:sym typeface="Verdana"/>
              </a:defRPr>
            </a:lvl1pPr>
            <a:lvl2pPr indent="0" lvl="1" marL="0" marR="0" rtl="0" algn="l">
              <a:spcBef>
                <a:spcPts val="0"/>
              </a:spcBef>
              <a:buNone/>
              <a:defRPr b="0" sz="1800" u="none">
                <a:solidFill>
                  <a:srgbClr val="3F3F3F"/>
                </a:solidFill>
                <a:latin typeface="Verdana"/>
                <a:ea typeface="Verdana"/>
                <a:cs typeface="Verdana"/>
                <a:sym typeface="Verdana"/>
              </a:defRPr>
            </a:lvl2pPr>
            <a:lvl3pPr indent="0" lvl="2" marL="0" marR="0" rtl="0" algn="l">
              <a:spcBef>
                <a:spcPts val="0"/>
              </a:spcBef>
              <a:buNone/>
              <a:defRPr b="0" sz="1800" u="none">
                <a:solidFill>
                  <a:srgbClr val="3F3F3F"/>
                </a:solidFill>
                <a:latin typeface="Verdana"/>
                <a:ea typeface="Verdana"/>
                <a:cs typeface="Verdana"/>
                <a:sym typeface="Verdana"/>
              </a:defRPr>
            </a:lvl3pPr>
            <a:lvl4pPr indent="0" lvl="3" marL="0" marR="0" rtl="0" algn="l">
              <a:spcBef>
                <a:spcPts val="0"/>
              </a:spcBef>
              <a:buNone/>
              <a:defRPr b="0" sz="1800" u="none">
                <a:solidFill>
                  <a:srgbClr val="3F3F3F"/>
                </a:solidFill>
                <a:latin typeface="Verdana"/>
                <a:ea typeface="Verdana"/>
                <a:cs typeface="Verdana"/>
                <a:sym typeface="Verdana"/>
              </a:defRPr>
            </a:lvl4pPr>
            <a:lvl5pPr indent="0" lvl="4" marL="0" marR="0" rtl="0" algn="l">
              <a:spcBef>
                <a:spcPts val="0"/>
              </a:spcBef>
              <a:buNone/>
              <a:defRPr b="0" sz="1800" u="none">
                <a:solidFill>
                  <a:srgbClr val="3F3F3F"/>
                </a:solidFill>
                <a:latin typeface="Verdana"/>
                <a:ea typeface="Verdana"/>
                <a:cs typeface="Verdana"/>
                <a:sym typeface="Verdana"/>
              </a:defRPr>
            </a:lvl5pPr>
            <a:lvl6pPr indent="0" lvl="5" marL="0" marR="0" rtl="0" algn="l">
              <a:spcBef>
                <a:spcPts val="0"/>
              </a:spcBef>
              <a:buNone/>
              <a:defRPr b="0" sz="1800" u="none">
                <a:solidFill>
                  <a:srgbClr val="3F3F3F"/>
                </a:solidFill>
                <a:latin typeface="Verdana"/>
                <a:ea typeface="Verdana"/>
                <a:cs typeface="Verdana"/>
                <a:sym typeface="Verdana"/>
              </a:defRPr>
            </a:lvl6pPr>
            <a:lvl7pPr indent="0" lvl="6" marL="0" marR="0" rtl="0" algn="l">
              <a:spcBef>
                <a:spcPts val="0"/>
              </a:spcBef>
              <a:buNone/>
              <a:defRPr b="0" sz="1800" u="none">
                <a:solidFill>
                  <a:srgbClr val="3F3F3F"/>
                </a:solidFill>
                <a:latin typeface="Verdana"/>
                <a:ea typeface="Verdana"/>
                <a:cs typeface="Verdana"/>
                <a:sym typeface="Verdana"/>
              </a:defRPr>
            </a:lvl7pPr>
            <a:lvl8pPr indent="0" lvl="7" marL="0" marR="0" rtl="0" algn="l">
              <a:spcBef>
                <a:spcPts val="0"/>
              </a:spcBef>
              <a:buNone/>
              <a:defRPr b="0" sz="1800" u="none">
                <a:solidFill>
                  <a:srgbClr val="3F3F3F"/>
                </a:solidFill>
                <a:latin typeface="Verdana"/>
                <a:ea typeface="Verdana"/>
                <a:cs typeface="Verdana"/>
                <a:sym typeface="Verdana"/>
              </a:defRPr>
            </a:lvl8pPr>
            <a:lvl9pPr indent="0" lvl="8" marL="0" marR="0" rtl="0" algn="l">
              <a:spcBef>
                <a:spcPts val="0"/>
              </a:spcBef>
              <a:buNone/>
              <a:defRPr b="0" sz="1800" u="none">
                <a:solidFill>
                  <a:srgbClr val="3F3F3F"/>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
          <p:cNvSpPr txBox="1"/>
          <p:nvPr>
            <p:ph type="title"/>
          </p:nvPr>
        </p:nvSpPr>
        <p:spPr>
          <a:xfrm>
            <a:off x="1066800" y="83127"/>
            <a:ext cx="7125113" cy="9244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0099"/>
              </a:buClr>
              <a:buSzPct val="100000"/>
              <a:buFont typeface="Verdana"/>
              <a:buNone/>
            </a:pPr>
            <a:r>
              <a:rPr lang="en-US" sz="4800">
                <a:solidFill>
                  <a:srgbClr val="000099"/>
                </a:solidFill>
              </a:rPr>
              <a:t>C</a:t>
            </a:r>
            <a:r>
              <a:rPr lang="en-US">
                <a:solidFill>
                  <a:srgbClr val="000099"/>
                </a:solidFill>
              </a:rPr>
              <a:t>ONNECTa</a:t>
            </a:r>
            <a:r>
              <a:rPr lang="en-US" sz="3200">
                <a:solidFill>
                  <a:srgbClr val="C00000"/>
                </a:solidFill>
              </a:rPr>
              <a:t>THON</a:t>
            </a:r>
            <a:br>
              <a:rPr lang="en-US" sz="3600">
                <a:solidFill>
                  <a:srgbClr val="C00000"/>
                </a:solidFill>
              </a:rPr>
            </a:br>
            <a:endParaRPr/>
          </a:p>
        </p:txBody>
      </p:sp>
      <p:sp>
        <p:nvSpPr>
          <p:cNvPr id="208" name="Google Shape;208;p1"/>
          <p:cNvSpPr txBox="1"/>
          <p:nvPr>
            <p:ph idx="1" type="body"/>
          </p:nvPr>
        </p:nvSpPr>
        <p:spPr>
          <a:xfrm>
            <a:off x="1009443" y="1807361"/>
            <a:ext cx="7125112" cy="4051437"/>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SzPts val="2600"/>
              <a:buNone/>
            </a:pPr>
            <a:r>
              <a:rPr b="1" i="0" lang="en-US" sz="2600">
                <a:solidFill>
                  <a:srgbClr val="202124"/>
                </a:solidFill>
                <a:latin typeface="Times New Roman"/>
                <a:ea typeface="Times New Roman"/>
                <a:cs typeface="Times New Roman"/>
                <a:sym typeface="Times New Roman"/>
              </a:rPr>
              <a:t>Problem Statement:</a:t>
            </a:r>
            <a:endParaRPr/>
          </a:p>
          <a:p>
            <a:pPr indent="-352425" lvl="0" marL="342900" rtl="0" algn="l">
              <a:spcBef>
                <a:spcPts val="970"/>
              </a:spcBef>
              <a:spcAft>
                <a:spcPts val="0"/>
              </a:spcAft>
              <a:buSzPts val="2000"/>
              <a:buChar char="🞇"/>
            </a:pPr>
            <a:r>
              <a:rPr b="0" i="0" lang="en-US" sz="2000">
                <a:solidFill>
                  <a:srgbClr val="202124"/>
                </a:solidFill>
                <a:latin typeface="Times New Roman"/>
                <a:ea typeface="Times New Roman"/>
                <a:cs typeface="Times New Roman"/>
                <a:sym typeface="Times New Roman"/>
              </a:rPr>
              <a:t>Improper Selection of crops and Lack of organic practices have affected the yield of farmers in Tamil Nadu.</a:t>
            </a:r>
            <a:r>
              <a:rPr lang="en-US" sz="2000">
                <a:latin typeface="Times New Roman"/>
                <a:ea typeface="Times New Roman"/>
                <a:cs typeface="Times New Roman"/>
                <a:sym typeface="Times New Roman"/>
              </a:rPr>
              <a:t>.</a:t>
            </a:r>
            <a:r>
              <a:rPr b="0" i="0" lang="en-US" sz="2000">
                <a:solidFill>
                  <a:srgbClr val="202124"/>
                </a:solidFill>
                <a:latin typeface="Times New Roman"/>
                <a:ea typeface="Times New Roman"/>
                <a:cs typeface="Times New Roman"/>
                <a:sym typeface="Times New Roman"/>
              </a:rPr>
              <a:t> Out of 61 Lakh acres of agricultural land only 31687 acres of land </a:t>
            </a:r>
            <a:r>
              <a:rPr lang="en-US" sz="2000">
                <a:solidFill>
                  <a:srgbClr val="202124"/>
                </a:solidFill>
                <a:latin typeface="Times New Roman"/>
                <a:ea typeface="Times New Roman"/>
                <a:cs typeface="Times New Roman"/>
                <a:sym typeface="Times New Roman"/>
              </a:rPr>
              <a:t>h</a:t>
            </a:r>
            <a:r>
              <a:rPr b="0" i="0" lang="en-US" sz="2000">
                <a:solidFill>
                  <a:srgbClr val="202124"/>
                </a:solidFill>
                <a:latin typeface="Times New Roman"/>
                <a:ea typeface="Times New Roman"/>
                <a:cs typeface="Times New Roman"/>
                <a:sym typeface="Times New Roman"/>
              </a:rPr>
              <a:t>as been registered under organic certification by 4768 farmers in TamilNadu which accounts for meager 1 percent of total land.</a:t>
            </a:r>
            <a:endParaRPr/>
          </a:p>
          <a:p>
            <a:pPr indent="-352425" lvl="0" marL="342900" rtl="0" algn="l">
              <a:spcBef>
                <a:spcPts val="970"/>
              </a:spcBef>
              <a:spcAft>
                <a:spcPts val="0"/>
              </a:spcAft>
              <a:buSzPts val="2000"/>
              <a:buChar char="🞇"/>
            </a:pPr>
            <a:r>
              <a:rPr lang="en-US" sz="2000">
                <a:solidFill>
                  <a:schemeClr val="dk1"/>
                </a:solidFill>
                <a:latin typeface="Times New Roman"/>
                <a:ea typeface="Times New Roman"/>
                <a:cs typeface="Times New Roman"/>
                <a:sym typeface="Times New Roman"/>
              </a:rPr>
              <a:t>The agricultural lands have been used for growing crops for years without caring much for replenishing. This has led to depletion and exhaustion of soils resulting in their low productivity. The average yields of almost all the crops are among the lowest. </a:t>
            </a:r>
            <a:endParaRPr sz="2000">
              <a:solidFill>
                <a:schemeClr val="dk1"/>
              </a:solidFill>
              <a:latin typeface="Times New Roman"/>
              <a:ea typeface="Times New Roman"/>
              <a:cs typeface="Times New Roman"/>
              <a:sym typeface="Times New Roman"/>
            </a:endParaRPr>
          </a:p>
          <a:p>
            <a:pPr indent="-352425" lvl="0" marL="342900" rtl="0" algn="l">
              <a:spcBef>
                <a:spcPts val="970"/>
              </a:spcBef>
              <a:spcAft>
                <a:spcPts val="0"/>
              </a:spcAft>
              <a:buSzPts val="2000"/>
              <a:buChar char="🞇"/>
            </a:pPr>
            <a:r>
              <a:rPr lang="en-US" sz="2000">
                <a:solidFill>
                  <a:srgbClr val="202124"/>
                </a:solidFill>
                <a:latin typeface="Times New Roman"/>
                <a:ea typeface="Times New Roman"/>
                <a:cs typeface="Times New Roman"/>
                <a:sym typeface="Times New Roman"/>
              </a:rPr>
              <a:t>Lack of Precision Farming Practices are hurting the crop yields.</a:t>
            </a:r>
            <a:br>
              <a:rPr b="0" i="0" lang="en-US">
                <a:solidFill>
                  <a:srgbClr val="202124"/>
                </a:solidFill>
                <a:latin typeface="Roboto"/>
                <a:ea typeface="Roboto"/>
                <a:cs typeface="Roboto"/>
                <a:sym typeface="Roboto"/>
              </a:rPr>
            </a:br>
            <a:endParaRPr/>
          </a:p>
        </p:txBody>
      </p:sp>
      <p:pic>
        <p:nvPicPr>
          <p:cNvPr id="209" name="Google Shape;209;p1"/>
          <p:cNvPicPr preferRelativeResize="0"/>
          <p:nvPr/>
        </p:nvPicPr>
        <p:blipFill rotWithShape="1">
          <a:blip r:embed="rId3">
            <a:alphaModFix/>
          </a:blip>
          <a:srcRect b="0" l="0" r="0" t="0"/>
          <a:stretch/>
        </p:blipFill>
        <p:spPr>
          <a:xfrm>
            <a:off x="84260" y="0"/>
            <a:ext cx="1443139" cy="785652"/>
          </a:xfrm>
          <a:prstGeom prst="rect">
            <a:avLst/>
          </a:prstGeom>
          <a:noFill/>
          <a:ln>
            <a:noFill/>
          </a:ln>
        </p:spPr>
      </p:pic>
      <p:pic>
        <p:nvPicPr>
          <p:cNvPr descr="Functions of CII (Confederation of Indian Industry ) - Paper Tyari" id="210" name="Google Shape;210;p1"/>
          <p:cNvPicPr preferRelativeResize="0"/>
          <p:nvPr/>
        </p:nvPicPr>
        <p:blipFill rotWithShape="1">
          <a:blip r:embed="rId4">
            <a:alphaModFix/>
          </a:blip>
          <a:srcRect b="0" l="0" r="0" t="0"/>
          <a:stretch/>
        </p:blipFill>
        <p:spPr>
          <a:xfrm>
            <a:off x="7654565" y="0"/>
            <a:ext cx="1388253" cy="894238"/>
          </a:xfrm>
          <a:prstGeom prst="rect">
            <a:avLst/>
          </a:prstGeom>
          <a:noFill/>
          <a:ln>
            <a:noFill/>
          </a:ln>
        </p:spPr>
      </p:pic>
      <p:sp>
        <p:nvSpPr>
          <p:cNvPr id="211" name="Google Shape;211;p1"/>
          <p:cNvSpPr txBox="1"/>
          <p:nvPr/>
        </p:nvSpPr>
        <p:spPr>
          <a:xfrm>
            <a:off x="1219200" y="1219200"/>
            <a:ext cx="6248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TEAM NO.05   SRH AGRITECH</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ring">
  <a:themeElements>
    <a:clrScheme name="Spring">
      <a:dk1>
        <a:srgbClr val="000000"/>
      </a:dk1>
      <a:lt1>
        <a:srgbClr val="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2021-11-19T14:31:18Z</dcterms:created>
  <dc:creator>abc</dc:creator>
</cp:coreProperties>
</file>