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8"/>
  </p:notesMasterIdLst>
  <p:sldIdLst>
    <p:sldId id="256" r:id="rId2"/>
    <p:sldId id="257" r:id="rId3"/>
    <p:sldId id="302" r:id="rId4"/>
    <p:sldId id="303" r:id="rId5"/>
    <p:sldId id="304" r:id="rId6"/>
    <p:sldId id="305" r:id="rId7"/>
  </p:sldIdLst>
  <p:sldSz cx="9144000" cy="5143500" type="screen16x9"/>
  <p:notesSz cx="6858000" cy="9144000"/>
  <p:embeddedFontLst>
    <p:embeddedFont>
      <p:font typeface="Montserrat Medium" panose="020B0604020202020204" charset="0"/>
      <p:regular r:id="rId9"/>
      <p:bold r:id="rId10"/>
      <p:italic r:id="rId11"/>
      <p:boldItalic r:id="rId12"/>
    </p:embeddedFont>
    <p:embeddedFont>
      <p:font typeface="Montserrat" panose="020B0604020202020204" charset="0"/>
      <p:regular r:id="rId13"/>
      <p:bold r:id="rId14"/>
      <p:italic r:id="rId15"/>
      <p:boldItalic r:id="rId16"/>
    </p:embeddedFont>
    <p:embeddedFont>
      <p:font typeface="Playfair Display" panose="020B0604020202020204" charset="0"/>
      <p:regular r:id="rId17"/>
      <p:bold r:id="rId18"/>
      <p:italic r:id="rId19"/>
      <p:boldItalic r:id="rId20"/>
    </p:embeddedFont>
    <p:embeddedFont>
      <p:font typeface="Verdana" panose="020B060403050404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716E45-A3AD-467B-A341-33B1BA2162DD}">
  <a:tblStyle styleId="{A9716E45-A3AD-467B-A341-33B1BA2162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460" y="44"/>
      </p:cViewPr>
      <p:guideLst>
        <p:guide orient="horz"/>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653497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49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9f3cfcb53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9f3cfcb5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375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0" y="1124700"/>
            <a:ext cx="9144000" cy="2894100"/>
          </a:xfrm>
          <a:prstGeom prst="rect">
            <a:avLst/>
          </a:prstGeom>
          <a:solidFill>
            <a:srgbClr val="324A00">
              <a:alpha val="76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171500" y="1516975"/>
            <a:ext cx="6801000" cy="1440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FFFFF"/>
              </a:buClr>
              <a:buSzPts val="4300"/>
              <a:buFont typeface="Playfair Display"/>
              <a:buNone/>
              <a:defRPr sz="4300" b="1">
                <a:solidFill>
                  <a:srgbClr val="FFFFFF"/>
                </a:solidFill>
                <a:latin typeface="Playfair Display"/>
                <a:ea typeface="Playfair Display"/>
                <a:cs typeface="Playfair Display"/>
                <a:sym typeface="Playfair Display"/>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390650" y="2957225"/>
            <a:ext cx="63627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900"/>
              <a:buFont typeface="Montserrat Medium"/>
              <a:buNone/>
              <a:defRPr>
                <a:solidFill>
                  <a:srgbClr val="FFFFFF"/>
                </a:solidFill>
                <a:latin typeface="Montserrat Medium"/>
                <a:ea typeface="Montserrat Medium"/>
                <a:cs typeface="Montserrat Medium"/>
                <a:sym typeface="Montserrat Medium"/>
              </a:defRPr>
            </a:lvl1pPr>
            <a:lvl2pPr lvl="1"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2pPr>
            <a:lvl3pPr lvl="2"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3pPr>
            <a:lvl4pPr lvl="3"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4pPr>
            <a:lvl5pPr lvl="4"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5pPr>
            <a:lvl6pPr lvl="5"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6pPr>
            <a:lvl7pPr lvl="6"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7pPr>
            <a:lvl8pPr lvl="7"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8pPr>
            <a:lvl9pPr lvl="8"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4" name="Google Shape;14;p2"/>
          <p:cNvSpPr/>
          <p:nvPr/>
        </p:nvSpPr>
        <p:spPr>
          <a:xfrm rot="5400000">
            <a:off x="-667200" y="3755238"/>
            <a:ext cx="20553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7092600" y="947875"/>
            <a:ext cx="20514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342">
          <p15:clr>
            <a:srgbClr val="FA7B17"/>
          </p15:clr>
        </p15:guide>
        <p15:guide id="2" pos="456">
          <p15:clr>
            <a:srgbClr val="FA7B17"/>
          </p15:clr>
        </p15:guide>
        <p15:guide id="3" orient="horz" pos="2937">
          <p15:clr>
            <a:srgbClr val="FA7B17"/>
          </p15:clr>
        </p15:guide>
        <p15:guide id="4" pos="5304">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5143500"/>
          </a:xfrm>
          <a:prstGeom prst="rect">
            <a:avLst/>
          </a:prstGeom>
          <a:solidFill>
            <a:srgbClr val="F4F7D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723900" y="361950"/>
            <a:ext cx="6448200" cy="591600"/>
          </a:xfrm>
          <a:prstGeom prst="rect">
            <a:avLst/>
          </a:prstGeom>
        </p:spPr>
        <p:txBody>
          <a:bodyPr spcFirstLastPara="1" wrap="square" lIns="91425" tIns="91425" rIns="91425" bIns="91425" anchor="t" anchorCtr="0">
            <a:noAutofit/>
          </a:bodyPr>
          <a:lstStyle>
            <a:lvl1pPr lvl="0">
              <a:spcBef>
                <a:spcPts val="0"/>
              </a:spcBef>
              <a:spcAft>
                <a:spcPts val="0"/>
              </a:spcAft>
              <a:buClr>
                <a:srgbClr val="324A00"/>
              </a:buClr>
              <a:buSzPts val="2800"/>
              <a:buNone/>
              <a:defRPr>
                <a:solidFill>
                  <a:srgbClr val="324A00"/>
                </a:solidFill>
              </a:defRPr>
            </a:lvl1pPr>
            <a:lvl2pPr lvl="1">
              <a:spcBef>
                <a:spcPts val="0"/>
              </a:spcBef>
              <a:spcAft>
                <a:spcPts val="0"/>
              </a:spcAft>
              <a:buClr>
                <a:srgbClr val="324A00"/>
              </a:buClr>
              <a:buSzPts val="2800"/>
              <a:buNone/>
              <a:defRPr>
                <a:solidFill>
                  <a:srgbClr val="324A00"/>
                </a:solidFill>
              </a:defRPr>
            </a:lvl2pPr>
            <a:lvl3pPr lvl="2">
              <a:spcBef>
                <a:spcPts val="0"/>
              </a:spcBef>
              <a:spcAft>
                <a:spcPts val="0"/>
              </a:spcAft>
              <a:buClr>
                <a:srgbClr val="324A00"/>
              </a:buClr>
              <a:buSzPts val="2800"/>
              <a:buNone/>
              <a:defRPr>
                <a:solidFill>
                  <a:srgbClr val="324A00"/>
                </a:solidFill>
              </a:defRPr>
            </a:lvl3pPr>
            <a:lvl4pPr lvl="3">
              <a:spcBef>
                <a:spcPts val="0"/>
              </a:spcBef>
              <a:spcAft>
                <a:spcPts val="0"/>
              </a:spcAft>
              <a:buClr>
                <a:srgbClr val="324A00"/>
              </a:buClr>
              <a:buSzPts val="2800"/>
              <a:buNone/>
              <a:defRPr>
                <a:solidFill>
                  <a:srgbClr val="324A00"/>
                </a:solidFill>
              </a:defRPr>
            </a:lvl4pPr>
            <a:lvl5pPr lvl="4">
              <a:spcBef>
                <a:spcPts val="0"/>
              </a:spcBef>
              <a:spcAft>
                <a:spcPts val="0"/>
              </a:spcAft>
              <a:buClr>
                <a:srgbClr val="324A00"/>
              </a:buClr>
              <a:buSzPts val="2800"/>
              <a:buNone/>
              <a:defRPr>
                <a:solidFill>
                  <a:srgbClr val="324A00"/>
                </a:solidFill>
              </a:defRPr>
            </a:lvl5pPr>
            <a:lvl6pPr lvl="5">
              <a:spcBef>
                <a:spcPts val="0"/>
              </a:spcBef>
              <a:spcAft>
                <a:spcPts val="0"/>
              </a:spcAft>
              <a:buClr>
                <a:srgbClr val="324A00"/>
              </a:buClr>
              <a:buSzPts val="2800"/>
              <a:buNone/>
              <a:defRPr>
                <a:solidFill>
                  <a:srgbClr val="324A00"/>
                </a:solidFill>
              </a:defRPr>
            </a:lvl6pPr>
            <a:lvl7pPr lvl="6">
              <a:spcBef>
                <a:spcPts val="0"/>
              </a:spcBef>
              <a:spcAft>
                <a:spcPts val="0"/>
              </a:spcAft>
              <a:buClr>
                <a:srgbClr val="324A00"/>
              </a:buClr>
              <a:buSzPts val="2800"/>
              <a:buNone/>
              <a:defRPr>
                <a:solidFill>
                  <a:srgbClr val="324A00"/>
                </a:solidFill>
              </a:defRPr>
            </a:lvl7pPr>
            <a:lvl8pPr lvl="7">
              <a:spcBef>
                <a:spcPts val="0"/>
              </a:spcBef>
              <a:spcAft>
                <a:spcPts val="0"/>
              </a:spcAft>
              <a:buClr>
                <a:srgbClr val="324A00"/>
              </a:buClr>
              <a:buSzPts val="2800"/>
              <a:buNone/>
              <a:defRPr>
                <a:solidFill>
                  <a:srgbClr val="324A00"/>
                </a:solidFill>
              </a:defRPr>
            </a:lvl8pPr>
            <a:lvl9pPr lvl="8">
              <a:spcBef>
                <a:spcPts val="0"/>
              </a:spcBef>
              <a:spcAft>
                <a:spcPts val="0"/>
              </a:spcAft>
              <a:buClr>
                <a:srgbClr val="324A00"/>
              </a:buClr>
              <a:buSzPts val="2800"/>
              <a:buNone/>
              <a:defRPr>
                <a:solidFill>
                  <a:srgbClr val="324A00"/>
                </a:solidFill>
              </a:defRPr>
            </a:lvl9pPr>
          </a:lstStyle>
          <a:p>
            <a:endParaRPr/>
          </a:p>
        </p:txBody>
      </p:sp>
      <p:sp>
        <p:nvSpPr>
          <p:cNvPr id="26" name="Google Shape;26;p4"/>
          <p:cNvSpPr txBox="1">
            <a:spLocks noGrp="1"/>
          </p:cNvSpPr>
          <p:nvPr>
            <p:ph type="body" idx="1"/>
          </p:nvPr>
        </p:nvSpPr>
        <p:spPr>
          <a:xfrm>
            <a:off x="723900" y="953775"/>
            <a:ext cx="7696200" cy="2562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8C4303"/>
              </a:buClr>
              <a:buSzPts val="1200"/>
              <a:buAutoNum type="arabicPeriod"/>
              <a:defRPr sz="1200">
                <a:solidFill>
                  <a:srgbClr val="000000"/>
                </a:solidFill>
              </a:defRPr>
            </a:lvl1pPr>
            <a:lvl2pPr marL="914400" lvl="1" indent="-304800">
              <a:spcBef>
                <a:spcPts val="1600"/>
              </a:spcBef>
              <a:spcAft>
                <a:spcPts val="0"/>
              </a:spcAft>
              <a:buClr>
                <a:srgbClr val="000000"/>
              </a:buClr>
              <a:buSzPts val="1200"/>
              <a:buAutoNum type="alphaLcPeriod"/>
              <a:defRPr>
                <a:solidFill>
                  <a:srgbClr val="000000"/>
                </a:solidFill>
              </a:defRPr>
            </a:lvl2pPr>
            <a:lvl3pPr marL="1371600" lvl="2" indent="-304800">
              <a:spcBef>
                <a:spcPts val="1600"/>
              </a:spcBef>
              <a:spcAft>
                <a:spcPts val="0"/>
              </a:spcAft>
              <a:buClr>
                <a:srgbClr val="000000"/>
              </a:buClr>
              <a:buSzPts val="1200"/>
              <a:buAutoNum type="romanLcPeriod"/>
              <a:defRPr>
                <a:solidFill>
                  <a:srgbClr val="000000"/>
                </a:solidFill>
              </a:defRPr>
            </a:lvl3pPr>
            <a:lvl4pPr marL="1828800" lvl="3" indent="-304800">
              <a:spcBef>
                <a:spcPts val="1600"/>
              </a:spcBef>
              <a:spcAft>
                <a:spcPts val="0"/>
              </a:spcAft>
              <a:buClr>
                <a:srgbClr val="000000"/>
              </a:buClr>
              <a:buSzPts val="1200"/>
              <a:buAutoNum type="arabicPeriod"/>
              <a:defRPr>
                <a:solidFill>
                  <a:srgbClr val="000000"/>
                </a:solidFill>
              </a:defRPr>
            </a:lvl4pPr>
            <a:lvl5pPr marL="2286000" lvl="4" indent="-304800">
              <a:spcBef>
                <a:spcPts val="1600"/>
              </a:spcBef>
              <a:spcAft>
                <a:spcPts val="0"/>
              </a:spcAft>
              <a:buClr>
                <a:srgbClr val="000000"/>
              </a:buClr>
              <a:buSzPts val="1200"/>
              <a:buAutoNum type="alphaLcPeriod"/>
              <a:defRPr>
                <a:solidFill>
                  <a:srgbClr val="000000"/>
                </a:solidFill>
              </a:defRPr>
            </a:lvl5pPr>
            <a:lvl6pPr marL="2743200" lvl="5" indent="-304800">
              <a:spcBef>
                <a:spcPts val="1600"/>
              </a:spcBef>
              <a:spcAft>
                <a:spcPts val="0"/>
              </a:spcAft>
              <a:buClr>
                <a:srgbClr val="000000"/>
              </a:buClr>
              <a:buSzPts val="1200"/>
              <a:buAutoNum type="romanLcPeriod"/>
              <a:defRPr>
                <a:solidFill>
                  <a:srgbClr val="000000"/>
                </a:solidFill>
              </a:defRPr>
            </a:lvl6pPr>
            <a:lvl7pPr marL="3200400" lvl="6" indent="-304800">
              <a:spcBef>
                <a:spcPts val="1600"/>
              </a:spcBef>
              <a:spcAft>
                <a:spcPts val="0"/>
              </a:spcAft>
              <a:buClr>
                <a:srgbClr val="000000"/>
              </a:buClr>
              <a:buSzPts val="1200"/>
              <a:buAutoNum type="arabicPeriod"/>
              <a:defRPr>
                <a:solidFill>
                  <a:srgbClr val="000000"/>
                </a:solidFill>
              </a:defRPr>
            </a:lvl7pPr>
            <a:lvl8pPr marL="3657600" lvl="7" indent="-304800">
              <a:spcBef>
                <a:spcPts val="1600"/>
              </a:spcBef>
              <a:spcAft>
                <a:spcPts val="0"/>
              </a:spcAft>
              <a:buClr>
                <a:srgbClr val="000000"/>
              </a:buClr>
              <a:buSzPts val="1200"/>
              <a:buAutoNum type="alphaLcPeriod"/>
              <a:defRPr>
                <a:solidFill>
                  <a:srgbClr val="000000"/>
                </a:solidFill>
              </a:defRPr>
            </a:lvl8pPr>
            <a:lvl9pPr marL="4114800" lvl="8" indent="-304800">
              <a:spcBef>
                <a:spcPts val="1600"/>
              </a:spcBef>
              <a:spcAft>
                <a:spcPts val="1600"/>
              </a:spcAft>
              <a:buClr>
                <a:srgbClr val="000000"/>
              </a:buClr>
              <a:buSzPts val="1200"/>
              <a:buAutoNum type="romanLcPeriod"/>
              <a:defRPr>
                <a:solidFill>
                  <a:srgbClr val="000000"/>
                </a:solidFill>
              </a:defRPr>
            </a:lvl9pPr>
          </a:lstStyle>
          <a:p>
            <a:endParaRPr/>
          </a:p>
        </p:txBody>
      </p:sp>
      <p:sp>
        <p:nvSpPr>
          <p:cNvPr id="27" name="Google Shape;2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
        <p:nvSpPr>
          <p:cNvPr id="76" name="Google Shape;7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232"/>
        <p:cNvGrpSpPr/>
        <p:nvPr/>
      </p:nvGrpSpPr>
      <p:grpSpPr>
        <a:xfrm>
          <a:off x="0" y="0"/>
          <a:ext cx="0" cy="0"/>
          <a:chOff x="0" y="0"/>
          <a:chExt cx="0" cy="0"/>
        </a:xfrm>
      </p:grpSpPr>
      <p:sp>
        <p:nvSpPr>
          <p:cNvPr id="233" name="Google Shape;233;p31"/>
          <p:cNvSpPr/>
          <p:nvPr/>
        </p:nvSpPr>
        <p:spPr>
          <a:xfrm>
            <a:off x="0" y="-125"/>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3_1">
    <p:spTree>
      <p:nvGrpSpPr>
        <p:cNvPr id="1" name="Shape 234"/>
        <p:cNvGrpSpPr/>
        <p:nvPr/>
      </p:nvGrpSpPr>
      <p:grpSpPr>
        <a:xfrm>
          <a:off x="0" y="0"/>
          <a:ext cx="0" cy="0"/>
          <a:chOff x="0" y="0"/>
          <a:chExt cx="0" cy="0"/>
        </a:xfrm>
      </p:grpSpPr>
      <p:sp>
        <p:nvSpPr>
          <p:cNvPr id="235" name="Google Shape;235;p32"/>
          <p:cNvSpPr/>
          <p:nvPr/>
        </p:nvSpPr>
        <p:spPr>
          <a:xfrm>
            <a:off x="0" y="-125"/>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2"/>
          <p:cNvSpPr/>
          <p:nvPr/>
        </p:nvSpPr>
        <p:spPr>
          <a:xfrm rot="5400000">
            <a:off x="-332550" y="4459050"/>
            <a:ext cx="1017000" cy="351900"/>
          </a:xfrm>
          <a:prstGeom prst="rect">
            <a:avLst/>
          </a:prstGeom>
          <a:solidFill>
            <a:srgbClr val="324A00">
              <a:alpha val="76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2"/>
          <p:cNvSpPr/>
          <p:nvPr/>
        </p:nvSpPr>
        <p:spPr>
          <a:xfrm>
            <a:off x="8136300" y="4422175"/>
            <a:ext cx="10077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3_1_1">
    <p:spTree>
      <p:nvGrpSpPr>
        <p:cNvPr id="1" name="Shape 238"/>
        <p:cNvGrpSpPr/>
        <p:nvPr/>
      </p:nvGrpSpPr>
      <p:grpSpPr>
        <a:xfrm>
          <a:off x="0" y="0"/>
          <a:ext cx="0" cy="0"/>
          <a:chOff x="0" y="0"/>
          <a:chExt cx="0" cy="0"/>
        </a:xfrm>
      </p:grpSpPr>
      <p:sp>
        <p:nvSpPr>
          <p:cNvPr id="239" name="Google Shape;239;p33"/>
          <p:cNvSpPr/>
          <p:nvPr/>
        </p:nvSpPr>
        <p:spPr>
          <a:xfrm>
            <a:off x="0" y="-125"/>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p:nvPr/>
        </p:nvSpPr>
        <p:spPr>
          <a:xfrm rot="10800000">
            <a:off x="-12" y="4791475"/>
            <a:ext cx="3183600" cy="351900"/>
          </a:xfrm>
          <a:prstGeom prst="rect">
            <a:avLst/>
          </a:prstGeom>
          <a:solidFill>
            <a:srgbClr val="324A00">
              <a:alpha val="76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rot="5400000">
            <a:off x="8276850" y="143125"/>
            <a:ext cx="10077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13_1_1_1">
    <p:spTree>
      <p:nvGrpSpPr>
        <p:cNvPr id="1" name="Shape 242"/>
        <p:cNvGrpSpPr/>
        <p:nvPr/>
      </p:nvGrpSpPr>
      <p:grpSpPr>
        <a:xfrm>
          <a:off x="0" y="0"/>
          <a:ext cx="0" cy="0"/>
          <a:chOff x="0" y="0"/>
          <a:chExt cx="0" cy="0"/>
        </a:xfrm>
      </p:grpSpPr>
      <p:sp>
        <p:nvSpPr>
          <p:cNvPr id="243" name="Google Shape;243;p34"/>
          <p:cNvSpPr/>
          <p:nvPr/>
        </p:nvSpPr>
        <p:spPr>
          <a:xfrm>
            <a:off x="0" y="-125"/>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rot="10800000">
            <a:off x="7088700" y="-125"/>
            <a:ext cx="2055300" cy="721200"/>
          </a:xfrm>
          <a:prstGeom prst="rect">
            <a:avLst/>
          </a:prstGeom>
          <a:solidFill>
            <a:srgbClr val="324A00">
              <a:alpha val="76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rot="5400000">
            <a:off x="7942350" y="3941850"/>
            <a:ext cx="20514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4">
  <p:cSld name="CUSTOM_13_1_1_1_1">
    <p:spTree>
      <p:nvGrpSpPr>
        <p:cNvPr id="1" name="Shape 246"/>
        <p:cNvGrpSpPr/>
        <p:nvPr/>
      </p:nvGrpSpPr>
      <p:grpSpPr>
        <a:xfrm>
          <a:off x="0" y="0"/>
          <a:ext cx="0" cy="0"/>
          <a:chOff x="0" y="0"/>
          <a:chExt cx="0" cy="0"/>
        </a:xfrm>
      </p:grpSpPr>
      <p:sp>
        <p:nvSpPr>
          <p:cNvPr id="247" name="Google Shape;247;p35"/>
          <p:cNvSpPr/>
          <p:nvPr/>
        </p:nvSpPr>
        <p:spPr>
          <a:xfrm>
            <a:off x="0" y="-125"/>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5"/>
          <p:cNvSpPr/>
          <p:nvPr/>
        </p:nvSpPr>
        <p:spPr>
          <a:xfrm rot="10800000">
            <a:off x="0" y="4422181"/>
            <a:ext cx="31896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5"/>
          <p:cNvSpPr/>
          <p:nvPr/>
        </p:nvSpPr>
        <p:spPr>
          <a:xfrm>
            <a:off x="7092600" y="0"/>
            <a:ext cx="2051400" cy="351900"/>
          </a:xfrm>
          <a:prstGeom prst="rect">
            <a:avLst/>
          </a:prstGeom>
          <a:solidFill>
            <a:srgbClr val="324A00">
              <a:alpha val="76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layfair Display"/>
              <a:buNone/>
              <a:defRPr sz="28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Montserrat"/>
              <a:buChar char="●"/>
              <a:defRPr sz="1800">
                <a:latin typeface="Montserrat"/>
                <a:ea typeface="Montserrat"/>
                <a:cs typeface="Montserrat"/>
                <a:sym typeface="Montserrat"/>
              </a:defRPr>
            </a:lvl1pPr>
            <a:lvl2pPr marL="914400" lvl="1"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2pPr>
            <a:lvl3pPr marL="1371600" lvl="2"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3pPr>
            <a:lvl4pPr marL="1828800" lvl="3"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4pPr>
            <a:lvl5pPr marL="2286000" lvl="4"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5pPr>
            <a:lvl6pPr marL="2743200" lvl="5"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6pPr>
            <a:lvl7pPr marL="3200400" lvl="6"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7pPr>
            <a:lvl8pPr marL="3657600" lvl="7"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8pPr>
            <a:lvl9pPr marL="4114800" lvl="8" indent="-317500">
              <a:lnSpc>
                <a:spcPct val="115000"/>
              </a:lnSpc>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7" r:id="rId4"/>
    <p:sldLayoutId id="2147483678" r:id="rId5"/>
    <p:sldLayoutId id="2147483679" r:id="rId6"/>
    <p:sldLayoutId id="2147483680"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6">
          <p15:clr>
            <a:srgbClr val="EA4335"/>
          </p15:clr>
        </p15:guide>
        <p15:guide id="2" orient="horz" pos="342">
          <p15:clr>
            <a:srgbClr val="EA4335"/>
          </p15:clr>
        </p15:guide>
        <p15:guide id="3" orient="horz" pos="2878">
          <p15:clr>
            <a:srgbClr val="EA4335"/>
          </p15:clr>
        </p15:guide>
        <p15:guide id="4" pos="5304">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7"/>
        <p:cNvGrpSpPr/>
        <p:nvPr/>
      </p:nvGrpSpPr>
      <p:grpSpPr>
        <a:xfrm>
          <a:off x="0" y="0"/>
          <a:ext cx="0" cy="0"/>
          <a:chOff x="0" y="0"/>
          <a:chExt cx="0" cy="0"/>
        </a:xfrm>
      </p:grpSpPr>
      <p:sp>
        <p:nvSpPr>
          <p:cNvPr id="259" name="Google Shape;259;p38"/>
          <p:cNvSpPr txBox="1">
            <a:spLocks noGrp="1"/>
          </p:cNvSpPr>
          <p:nvPr>
            <p:ph type="subTitle" idx="1"/>
          </p:nvPr>
        </p:nvSpPr>
        <p:spPr>
          <a:xfrm>
            <a:off x="460916" y="1092820"/>
            <a:ext cx="8452625" cy="37988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u="sng" dirty="0">
                <a:solidFill>
                  <a:schemeClr val="tx1">
                    <a:lumMod val="85000"/>
                    <a:lumOff val="15000"/>
                  </a:schemeClr>
                </a:solidFill>
                <a:latin typeface="Times New Roman" panose="02020603050405020304" pitchFamily="18" charset="0"/>
                <a:cs typeface="Times New Roman" panose="02020603050405020304" pitchFamily="18" charset="0"/>
              </a:rPr>
              <a:t>PROBLEM STATEMENT:</a:t>
            </a:r>
          </a:p>
          <a:p>
            <a:pPr marL="0" lvl="0" indent="0" algn="l" rtl="0">
              <a:spcBef>
                <a:spcPts val="0"/>
              </a:spcBef>
              <a:spcAft>
                <a:spcPts val="0"/>
              </a:spcAft>
              <a:buNone/>
            </a:pPr>
            <a:endParaRPr lang="en-US" b="1" u="sng" dirty="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Clr>
                <a:schemeClr val="tx1"/>
              </a:buClr>
              <a:buFont typeface="Courier New" panose="02070309020205020404" pitchFamily="49" charset="0"/>
              <a:buChar char="o"/>
            </a:pPr>
            <a:r>
              <a:rPr lang="en-US" sz="1400" b="0" i="0" u="none" strike="noStrike" dirty="0">
                <a:solidFill>
                  <a:schemeClr val="bg1"/>
                </a:solidFill>
                <a:effectLst/>
                <a:latin typeface="Times New Roman" panose="02020603050405020304" pitchFamily="18" charset="0"/>
                <a:cs typeface="Times New Roman" panose="02020603050405020304" pitchFamily="18" charset="0"/>
              </a:rPr>
              <a:t>Improper Selection of crops and Lack of organic practices have affected the yield of farmers in Tamil Nadu.. Out of 61 Lakh acres of agricultural land only 31687 acres of land has been registered under organic certification by 4768 farmers in </a:t>
            </a:r>
            <a:r>
              <a:rPr lang="en-US" sz="1400" b="0" i="0" u="none" strike="noStrike" dirty="0" smtClean="0">
                <a:solidFill>
                  <a:schemeClr val="bg1"/>
                </a:solidFill>
                <a:effectLst/>
                <a:latin typeface="Times New Roman" panose="02020603050405020304" pitchFamily="18" charset="0"/>
                <a:cs typeface="Times New Roman" panose="02020603050405020304" pitchFamily="18" charset="0"/>
              </a:rPr>
              <a:t>Tamil Nadu </a:t>
            </a:r>
            <a:r>
              <a:rPr lang="en-US" sz="1400" b="0" i="0" u="none" strike="noStrike" dirty="0">
                <a:solidFill>
                  <a:schemeClr val="bg1"/>
                </a:solidFill>
                <a:effectLst/>
                <a:latin typeface="Times New Roman" panose="02020603050405020304" pitchFamily="18" charset="0"/>
                <a:cs typeface="Times New Roman" panose="02020603050405020304" pitchFamily="18" charset="0"/>
              </a:rPr>
              <a:t>which accounts for meager 1 percent of total land.</a:t>
            </a:r>
          </a:p>
          <a:p>
            <a:pPr marL="0" lvl="0" indent="0" algn="l" rtl="0">
              <a:spcBef>
                <a:spcPts val="0"/>
              </a:spcBef>
              <a:spcAft>
                <a:spcPts val="0"/>
              </a:spcAft>
              <a:buClr>
                <a:schemeClr val="tx1"/>
              </a:buClr>
            </a:pPr>
            <a:endParaRPr lang="en-US" sz="1400" b="0" i="0" u="none" strike="noStrike" dirty="0">
              <a:solidFill>
                <a:schemeClr val="bg1"/>
              </a:solidFill>
              <a:effectLst/>
              <a:latin typeface="Times New Roman" panose="02020603050405020304" pitchFamily="18" charset="0"/>
              <a:cs typeface="Times New Roman" panose="02020603050405020304" pitchFamily="18" charset="0"/>
            </a:endParaRPr>
          </a:p>
          <a:p>
            <a:pPr marL="285750" indent="-285750" algn="l">
              <a:buClr>
                <a:schemeClr val="tx1"/>
              </a:buClr>
              <a:buFont typeface="Courier New" panose="02070309020205020404" pitchFamily="49" charset="0"/>
              <a:buChar char="o"/>
            </a:pPr>
            <a:r>
              <a:rPr lang="en-US" sz="1400" b="0" i="0" u="none" strike="noStrike" dirty="0">
                <a:solidFill>
                  <a:schemeClr val="bg1"/>
                </a:solidFill>
                <a:effectLst/>
                <a:latin typeface="Times New Roman" panose="02020603050405020304" pitchFamily="18" charset="0"/>
                <a:cs typeface="Times New Roman" panose="02020603050405020304" pitchFamily="18" charset="0"/>
              </a:rPr>
              <a:t>The agricultural lands have been used for growing crops for years without caring much for replenishing. This has led to depletion and exhaustion of soils resulting in their low productivity. The average yields of almost all the crops are among the lowest. </a:t>
            </a:r>
          </a:p>
          <a:p>
            <a:pPr marL="0" indent="0" algn="l">
              <a:buClr>
                <a:schemeClr val="tx1"/>
              </a:buClr>
            </a:pPr>
            <a:endParaRPr lang="en-US" sz="1400" b="0" i="0" u="none" strike="noStrike" dirty="0">
              <a:solidFill>
                <a:schemeClr val="bg1"/>
              </a:solidFill>
              <a:effectLst/>
              <a:latin typeface="Times New Roman" panose="02020603050405020304" pitchFamily="18" charset="0"/>
              <a:cs typeface="Times New Roman" panose="02020603050405020304" pitchFamily="18" charset="0"/>
            </a:endParaRPr>
          </a:p>
          <a:p>
            <a:pPr marL="285750" indent="-285750" algn="l">
              <a:buClr>
                <a:schemeClr val="tx1"/>
              </a:buClr>
              <a:buFont typeface="Courier New" panose="02070309020205020404" pitchFamily="49" charset="0"/>
              <a:buChar char="o"/>
            </a:pPr>
            <a:r>
              <a:rPr lang="en-US" sz="1400" b="0" i="0" u="none" strike="noStrike" dirty="0">
                <a:solidFill>
                  <a:schemeClr val="bg1"/>
                </a:solidFill>
                <a:effectLst/>
                <a:latin typeface="Times New Roman" panose="02020603050405020304" pitchFamily="18" charset="0"/>
                <a:cs typeface="Times New Roman" panose="02020603050405020304" pitchFamily="18" charset="0"/>
              </a:rPr>
              <a:t>Lack of Precision Farming Practices are hurting the crop yields.</a:t>
            </a:r>
            <a:endParaRPr lang="en-US" sz="1400" dirty="0">
              <a:solidFill>
                <a:schemeClr val="bg1"/>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Courier New" panose="02070309020205020404" pitchFamily="49" charset="0"/>
              <a:buChar char="o"/>
            </a:pPr>
            <a:endParaRPr lang="en-US" sz="1800" b="0" i="0" u="none" strike="noStrike" dirty="0">
              <a:solidFill>
                <a:schemeClr val="bg1"/>
              </a:solidFill>
              <a:effectLst/>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Courier New" panose="02070309020205020404" pitchFamily="49" charset="0"/>
              <a:buChar char="o"/>
            </a:pPr>
            <a:endParaRPr b="1" u="sng"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Functions of CII (Confederation of Indian Industry ) - Paper Tyari">
            <a:extLst>
              <a:ext uri="{FF2B5EF4-FFF2-40B4-BE49-F238E27FC236}">
                <a16:creationId xmlns:a16="http://schemas.microsoft.com/office/drawing/2014/main" xmlns="" id="{3D2E46EE-21E6-462B-8E71-DC573460C8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7433" y="0"/>
            <a:ext cx="1176567" cy="5798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xmlns="" id="{44BE7688-3F13-4CE8-A607-8EB8885B73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70"/>
            <a:ext cx="1077951" cy="60532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05A0FF2D-3F6A-449E-A3EE-7BCACB54E662}"/>
              </a:ext>
            </a:extLst>
          </p:cNvPr>
          <p:cNvSpPr txBox="1"/>
          <p:nvPr/>
        </p:nvSpPr>
        <p:spPr>
          <a:xfrm>
            <a:off x="2594517" y="-1970"/>
            <a:ext cx="5372916" cy="754053"/>
          </a:xfrm>
          <a:prstGeom prst="rect">
            <a:avLst/>
          </a:prstGeom>
          <a:noFill/>
        </p:spPr>
        <p:txBody>
          <a:bodyPr wrap="square">
            <a:spAutoFit/>
          </a:bodyPr>
          <a:lstStyle/>
          <a:p>
            <a:r>
              <a:rPr lang="en-IN" sz="4300" b="0" i="0" u="none" strike="noStrike" dirty="0" err="1">
                <a:solidFill>
                  <a:srgbClr val="000099"/>
                </a:solidFill>
                <a:effectLst/>
                <a:latin typeface="Verdana" panose="020B0604030504040204" pitchFamily="34" charset="0"/>
              </a:rPr>
              <a:t>C</a:t>
            </a:r>
            <a:r>
              <a:rPr lang="en-IN" sz="2850" b="0" i="0" u="none" strike="noStrike" dirty="0" err="1">
                <a:solidFill>
                  <a:srgbClr val="000099"/>
                </a:solidFill>
                <a:effectLst/>
                <a:latin typeface="Verdana" panose="020B0604030504040204" pitchFamily="34" charset="0"/>
              </a:rPr>
              <a:t>ONNECTa</a:t>
            </a:r>
            <a:r>
              <a:rPr lang="en-IN" sz="2850" b="0" i="0" u="none" strike="noStrike" dirty="0" err="1">
                <a:solidFill>
                  <a:srgbClr val="C00000"/>
                </a:solidFill>
                <a:effectLst/>
                <a:latin typeface="Verdana" panose="020B0604030504040204" pitchFamily="34" charset="0"/>
              </a:rPr>
              <a:t>THON</a:t>
            </a:r>
            <a:endParaRPr lang="en-IN" sz="28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9"/>
          <p:cNvSpPr txBox="1">
            <a:spLocks noGrp="1"/>
          </p:cNvSpPr>
          <p:nvPr>
            <p:ph type="title"/>
          </p:nvPr>
        </p:nvSpPr>
        <p:spPr>
          <a:xfrm>
            <a:off x="723900" y="361950"/>
            <a:ext cx="6448200" cy="5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u="sng" dirty="0">
                <a:solidFill>
                  <a:srgbClr val="324A00"/>
                </a:solidFill>
              </a:rPr>
              <a:t>Existing Solution</a:t>
            </a:r>
            <a:r>
              <a:rPr lang="en-US" dirty="0">
                <a:solidFill>
                  <a:srgbClr val="324A00"/>
                </a:solidFill>
              </a:rPr>
              <a:t>:</a:t>
            </a:r>
            <a:endParaRPr dirty="0">
              <a:solidFill>
                <a:srgbClr val="324A00"/>
              </a:solidFill>
            </a:endParaRPr>
          </a:p>
        </p:txBody>
      </p:sp>
      <p:sp>
        <p:nvSpPr>
          <p:cNvPr id="265" name="Google Shape;265;p39"/>
          <p:cNvSpPr txBox="1">
            <a:spLocks noGrp="1"/>
          </p:cNvSpPr>
          <p:nvPr>
            <p:ph type="body" idx="1"/>
          </p:nvPr>
        </p:nvSpPr>
        <p:spPr>
          <a:xfrm>
            <a:off x="723900" y="874059"/>
            <a:ext cx="7673788" cy="405428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dk1"/>
              </a:buClr>
              <a:buSzPts val="1100"/>
              <a:buFont typeface="Wingdings" panose="05000000000000000000" pitchFamily="2" charset="2"/>
              <a:buChar char="Ø"/>
            </a:pPr>
            <a:r>
              <a:rPr lang="en-US" sz="1800" b="0" i="0" strike="noStrike" dirty="0">
                <a:solidFill>
                  <a:srgbClr val="202124"/>
                </a:solidFill>
                <a:effectLst/>
                <a:latin typeface="Times New Roman" panose="02020603050405020304" pitchFamily="18" charset="0"/>
              </a:rPr>
              <a:t>  </a:t>
            </a:r>
            <a:r>
              <a:rPr lang="en-US" sz="1800" b="0" i="0" u="sng" strike="noStrike" dirty="0">
                <a:solidFill>
                  <a:srgbClr val="202124"/>
                </a:solidFill>
                <a:effectLst/>
                <a:latin typeface="Times New Roman" panose="02020603050405020304" pitchFamily="18" charset="0"/>
              </a:rPr>
              <a:t>CROP SUGGESTER</a:t>
            </a:r>
            <a:r>
              <a:rPr lang="en-US" sz="1800" b="0" i="0" u="none" strike="noStrike" dirty="0" smtClean="0">
                <a:solidFill>
                  <a:srgbClr val="202124"/>
                </a:solidFill>
                <a:effectLst/>
                <a:latin typeface="Times New Roman" panose="02020603050405020304" pitchFamily="18" charset="0"/>
              </a:rPr>
              <a:t>:</a:t>
            </a:r>
          </a:p>
          <a:p>
            <a:pPr marL="0" lvl="0" indent="0" algn="l" rtl="0">
              <a:spcBef>
                <a:spcPts val="0"/>
              </a:spcBef>
              <a:spcAft>
                <a:spcPts val="0"/>
              </a:spcAft>
              <a:buClr>
                <a:schemeClr val="dk1"/>
              </a:buClr>
              <a:buSzPts val="1100"/>
              <a:buNone/>
            </a:pPr>
            <a:endParaRPr lang="en-US" sz="1800" b="0" i="0" u="none" strike="noStrike" dirty="0">
              <a:solidFill>
                <a:srgbClr val="202124"/>
              </a:solidFill>
              <a:effectLst/>
              <a:latin typeface="Times New Roman" panose="02020603050405020304" pitchFamily="18" charset="0"/>
            </a:endParaRPr>
          </a:p>
          <a:p>
            <a:pPr marL="285750" lvl="0" indent="-285750" algn="l" rtl="0">
              <a:spcBef>
                <a:spcPts val="0"/>
              </a:spcBef>
              <a:spcAft>
                <a:spcPts val="0"/>
              </a:spcAft>
              <a:buClr>
                <a:schemeClr val="dk1"/>
              </a:buClr>
              <a:buSzPts val="1100"/>
              <a:buFont typeface="Arial" panose="020B0604020202020204" pitchFamily="34" charset="0"/>
              <a:buChar char="•"/>
            </a:pPr>
            <a:r>
              <a:rPr lang="en-US" sz="1800" dirty="0" smtClean="0">
                <a:solidFill>
                  <a:srgbClr val="202124"/>
                </a:solidFill>
                <a:latin typeface="Times New Roman" panose="02020603050405020304" pitchFamily="18" charset="0"/>
              </a:rPr>
              <a:t>The existing </a:t>
            </a:r>
            <a:r>
              <a:rPr lang="en-US" sz="1800" dirty="0">
                <a:solidFill>
                  <a:srgbClr val="202124"/>
                </a:solidFill>
                <a:latin typeface="Times New Roman" panose="02020603050405020304" pitchFamily="18" charset="0"/>
              </a:rPr>
              <a:t>crop </a:t>
            </a:r>
            <a:r>
              <a:rPr lang="en-US" sz="1800" dirty="0" smtClean="0">
                <a:solidFill>
                  <a:srgbClr val="202124"/>
                </a:solidFill>
                <a:latin typeface="Times New Roman" panose="02020603050405020304" pitchFamily="18" charset="0"/>
              </a:rPr>
              <a:t>suggesting algorithms recommend a </a:t>
            </a:r>
            <a:r>
              <a:rPr lang="en-US" sz="1800" dirty="0">
                <a:solidFill>
                  <a:srgbClr val="202124"/>
                </a:solidFill>
                <a:latin typeface="Times New Roman" panose="02020603050405020304" pitchFamily="18" charset="0"/>
              </a:rPr>
              <a:t>single </a:t>
            </a:r>
            <a:r>
              <a:rPr lang="en-US" sz="1800" dirty="0" smtClean="0">
                <a:solidFill>
                  <a:srgbClr val="202124"/>
                </a:solidFill>
                <a:latin typeface="Times New Roman" panose="02020603050405020304" pitchFamily="18" charset="0"/>
              </a:rPr>
              <a:t>crop </a:t>
            </a:r>
            <a:r>
              <a:rPr lang="en-US" sz="1800" dirty="0">
                <a:solidFill>
                  <a:srgbClr val="202124"/>
                </a:solidFill>
                <a:latin typeface="Times New Roman" panose="02020603050405020304" pitchFamily="18" charset="0"/>
              </a:rPr>
              <a:t>based on the soil conditions as their only constraints</a:t>
            </a:r>
            <a:r>
              <a:rPr lang="en-US" sz="1800" dirty="0" smtClean="0">
                <a:solidFill>
                  <a:srgbClr val="202124"/>
                </a:solidFill>
                <a:latin typeface="Times New Roman" panose="02020603050405020304" pitchFamily="18" charset="0"/>
              </a:rPr>
              <a:t>.</a:t>
            </a:r>
          </a:p>
          <a:p>
            <a:pPr marL="285750" lvl="0" indent="-285750" algn="l" rtl="0">
              <a:spcBef>
                <a:spcPts val="0"/>
              </a:spcBef>
              <a:spcAft>
                <a:spcPts val="0"/>
              </a:spcAft>
              <a:buClr>
                <a:schemeClr val="dk1"/>
              </a:buClr>
              <a:buSzPts val="1100"/>
              <a:buFont typeface="Arial" panose="020B0604020202020204" pitchFamily="34" charset="0"/>
              <a:buChar char="•"/>
            </a:pPr>
            <a:endParaRPr lang="en-US" sz="1800" b="0" i="0" u="none" strike="noStrike" dirty="0">
              <a:solidFill>
                <a:srgbClr val="202124"/>
              </a:solidFill>
              <a:effectLst/>
              <a:latin typeface="Times New Roman" panose="02020603050405020304" pitchFamily="18" charset="0"/>
            </a:endParaRPr>
          </a:p>
          <a:p>
            <a:pPr marL="285750" lvl="0" indent="-285750" algn="l" rtl="0">
              <a:spcBef>
                <a:spcPts val="0"/>
              </a:spcBef>
              <a:spcAft>
                <a:spcPts val="0"/>
              </a:spcAft>
              <a:buClr>
                <a:schemeClr val="dk1"/>
              </a:buClr>
              <a:buSzPts val="1100"/>
              <a:buFont typeface="Arial" panose="020B0604020202020204" pitchFamily="34" charset="0"/>
              <a:buChar char="•"/>
            </a:pPr>
            <a:r>
              <a:rPr lang="en-US" sz="1800" dirty="0" smtClean="0">
                <a:solidFill>
                  <a:srgbClr val="202124"/>
                </a:solidFill>
                <a:latin typeface="Times New Roman" panose="02020603050405020304" pitchFamily="18" charset="0"/>
              </a:rPr>
              <a:t>These solutions do not take into account the demand of the crops and the financial constraints of the farmers.</a:t>
            </a:r>
          </a:p>
          <a:p>
            <a:pPr marL="285750" lvl="0" indent="-285750" algn="l" rtl="0">
              <a:spcBef>
                <a:spcPts val="0"/>
              </a:spcBef>
              <a:spcAft>
                <a:spcPts val="0"/>
              </a:spcAft>
              <a:buClr>
                <a:schemeClr val="dk1"/>
              </a:buClr>
              <a:buSzPts val="1100"/>
              <a:buFont typeface="Arial" panose="020B0604020202020204" pitchFamily="34" charset="0"/>
              <a:buChar char="•"/>
            </a:pPr>
            <a:endParaRPr lang="en-US" sz="1800" b="0" i="0" u="none" strike="noStrike" dirty="0">
              <a:solidFill>
                <a:srgbClr val="202124"/>
              </a:solidFill>
              <a:effectLst/>
              <a:latin typeface="Times New Roman" panose="02020603050405020304" pitchFamily="18" charset="0"/>
            </a:endParaRPr>
          </a:p>
          <a:p>
            <a:pPr marL="171450" lvl="0" indent="-171450" algn="l" rtl="0">
              <a:spcBef>
                <a:spcPts val="0"/>
              </a:spcBef>
              <a:spcAft>
                <a:spcPts val="0"/>
              </a:spcAft>
              <a:buClr>
                <a:schemeClr val="dk1"/>
              </a:buClr>
              <a:buSzPts val="1100"/>
              <a:buFont typeface="Wingdings" panose="05000000000000000000" pitchFamily="2" charset="2"/>
              <a:buChar char="Ø"/>
            </a:pPr>
            <a:r>
              <a:rPr lang="en-US" sz="1800" u="sng" dirty="0">
                <a:latin typeface="Times New Roman" panose="02020603050405020304" pitchFamily="18" charset="0"/>
                <a:cs typeface="Times New Roman" panose="02020603050405020304" pitchFamily="18" charset="0"/>
              </a:rPr>
              <a:t>SUPPLYING NUTRIENTS</a:t>
            </a:r>
            <a:r>
              <a:rPr lang="en-US" sz="1800" dirty="0">
                <a:latin typeface="Times New Roman" panose="02020603050405020304" pitchFamily="18" charset="0"/>
                <a:cs typeface="Times New Roman" panose="02020603050405020304" pitchFamily="18" charset="0"/>
              </a:rPr>
              <a:t>:</a:t>
            </a:r>
          </a:p>
          <a:p>
            <a:pPr marL="285750" lvl="0" indent="-285750" algn="l" rtl="0">
              <a:spcBef>
                <a:spcPts val="0"/>
              </a:spcBef>
              <a:spcAft>
                <a:spcPts val="0"/>
              </a:spcAft>
              <a:buClr>
                <a:schemeClr val="dk1"/>
              </a:buClr>
              <a:buSzPts val="11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Clr>
                <a:schemeClr val="dk1"/>
              </a:buClr>
              <a:buSzPts val="110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As </a:t>
            </a:r>
            <a:r>
              <a:rPr lang="en-US" sz="1800" dirty="0">
                <a:latin typeface="Times New Roman" panose="02020603050405020304" pitchFamily="18" charset="0"/>
                <a:cs typeface="Times New Roman" panose="02020603050405020304" pitchFamily="18" charset="0"/>
              </a:rPr>
              <a:t>said in the problem statement only about 1 percent of farmers in Tamil Nadu employ organic farming and </a:t>
            </a:r>
            <a:r>
              <a:rPr lang="en-US" sz="1800" dirty="0" smtClean="0">
                <a:latin typeface="Times New Roman" panose="02020603050405020304" pitchFamily="18" charset="0"/>
                <a:cs typeface="Times New Roman" panose="02020603050405020304" pitchFamily="18" charset="0"/>
              </a:rPr>
              <a:t>bio-fertilizers.</a:t>
            </a:r>
          </a:p>
          <a:p>
            <a:pPr marL="0" lvl="0" indent="0" algn="l" rtl="0">
              <a:spcBef>
                <a:spcPts val="0"/>
              </a:spcBef>
              <a:spcAft>
                <a:spcPts val="0"/>
              </a:spcAft>
              <a:buClr>
                <a:schemeClr val="dk1"/>
              </a:buClr>
              <a:buSzPts val="1100"/>
              <a:buNone/>
            </a:pPr>
            <a:endParaRPr lang="en-US" sz="1800" dirty="0" smtClean="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Clr>
                <a:schemeClr val="dk1"/>
              </a:buClr>
              <a:buSzPts val="110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Rest </a:t>
            </a:r>
            <a:r>
              <a:rPr lang="en-US" sz="1800" dirty="0">
                <a:latin typeface="Times New Roman" panose="02020603050405020304" pitchFamily="18" charset="0"/>
                <a:cs typeface="Times New Roman" panose="02020603050405020304" pitchFamily="18" charset="0"/>
              </a:rPr>
              <a:t>of the farmers use chemical based fertilizers and pesticides.</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5C0150-08BF-4E65-B203-A93D8DA5BDF3}"/>
              </a:ext>
            </a:extLst>
          </p:cNvPr>
          <p:cNvSpPr>
            <a:spLocks noGrp="1"/>
          </p:cNvSpPr>
          <p:nvPr>
            <p:ph type="title"/>
          </p:nvPr>
        </p:nvSpPr>
        <p:spPr/>
        <p:txBody>
          <a:bodyPr/>
          <a:lstStyle/>
          <a:p>
            <a:r>
              <a:rPr lang="en-US" u="sng" dirty="0"/>
              <a:t>How is Our Solution Different </a:t>
            </a:r>
            <a:r>
              <a:rPr lang="en-US" dirty="0"/>
              <a:t>?</a:t>
            </a:r>
            <a:endParaRPr lang="en-IN" dirty="0"/>
          </a:p>
        </p:txBody>
      </p:sp>
      <p:sp>
        <p:nvSpPr>
          <p:cNvPr id="3" name="Text Placeholder 2">
            <a:extLst>
              <a:ext uri="{FF2B5EF4-FFF2-40B4-BE49-F238E27FC236}">
                <a16:creationId xmlns:a16="http://schemas.microsoft.com/office/drawing/2014/main" xmlns="" id="{41198BD4-30E9-4606-A840-F4E32497EA04}"/>
              </a:ext>
            </a:extLst>
          </p:cNvPr>
          <p:cNvSpPr>
            <a:spLocks noGrp="1"/>
          </p:cNvSpPr>
          <p:nvPr>
            <p:ph type="body" idx="1"/>
          </p:nvPr>
        </p:nvSpPr>
        <p:spPr>
          <a:xfrm>
            <a:off x="302559" y="953550"/>
            <a:ext cx="8464923" cy="4008415"/>
          </a:xfrm>
        </p:spPr>
        <p:txBody>
          <a:bodyPr/>
          <a:lstStyle/>
          <a:p>
            <a:pPr marL="323850" indent="-171450">
              <a:buFont typeface="Wingdings" panose="05000000000000000000" pitchFamily="2" charset="2"/>
              <a:buChar char="v"/>
            </a:pPr>
            <a:r>
              <a:rPr lang="en-US" dirty="0"/>
              <a:t> </a:t>
            </a:r>
            <a:r>
              <a:rPr lang="en-US" sz="1800" u="sng" dirty="0">
                <a:latin typeface="Times New Roman" panose="02020603050405020304" pitchFamily="18" charset="0"/>
                <a:cs typeface="Times New Roman" panose="02020603050405020304" pitchFamily="18" charset="0"/>
              </a:rPr>
              <a:t>CROP SUGGESTER</a:t>
            </a:r>
            <a:r>
              <a:rPr lang="en-US" sz="1800" dirty="0" smtClean="0">
                <a:latin typeface="Times New Roman" panose="02020603050405020304" pitchFamily="18" charset="0"/>
                <a:cs typeface="Times New Roman" panose="02020603050405020304" pitchFamily="18" charset="0"/>
              </a:rPr>
              <a:t>:</a:t>
            </a:r>
          </a:p>
          <a:p>
            <a:pPr marL="152400" indent="0">
              <a:buNone/>
            </a:pPr>
            <a:endParaRPr lang="en-US" sz="1800" dirty="0" smtClean="0">
              <a:latin typeface="Times New Roman" panose="02020603050405020304" pitchFamily="18" charset="0"/>
              <a:cs typeface="Times New Roman" panose="02020603050405020304" pitchFamily="18" charset="0"/>
            </a:endParaRPr>
          </a:p>
          <a:p>
            <a:pPr marL="4381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Considers both soil conditions and the demand of the crops and the financial constraints of the farmer.</a:t>
            </a:r>
          </a:p>
          <a:p>
            <a:pPr marL="438150" indent="-285750">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4381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Suggests crops by considering the previous history of crops sown and profits earned </a:t>
            </a:r>
            <a:endParaRPr lang="en-US" sz="1800" dirty="0" smtClean="0">
              <a:latin typeface="Times New Roman" panose="02020603050405020304" pitchFamily="18" charset="0"/>
              <a:cs typeface="Times New Roman" panose="02020603050405020304" pitchFamily="18" charset="0"/>
            </a:endParaRPr>
          </a:p>
          <a:p>
            <a:pPr marL="152400" indent="0">
              <a:buNone/>
            </a:pPr>
            <a:endParaRPr lang="en-IN" sz="1800" dirty="0">
              <a:latin typeface="Times New Roman" panose="02020603050405020304" pitchFamily="18" charset="0"/>
              <a:cs typeface="Times New Roman" panose="02020603050405020304" pitchFamily="18" charset="0"/>
            </a:endParaRPr>
          </a:p>
          <a:p>
            <a:pPr marL="323850" indent="-171450">
              <a:buFont typeface="Wingdings" panose="05000000000000000000" pitchFamily="2" charset="2"/>
              <a:buChar char="v"/>
            </a:pPr>
            <a:r>
              <a:rPr lang="en-US" sz="1800" u="sng" dirty="0">
                <a:latin typeface="Times New Roman" panose="02020603050405020304" pitchFamily="18" charset="0"/>
                <a:cs typeface="Times New Roman" panose="02020603050405020304" pitchFamily="18" charset="0"/>
              </a:rPr>
              <a:t>SUPPLYING NUTRIENTS</a:t>
            </a:r>
            <a:r>
              <a:rPr lang="en-US" sz="1800" dirty="0">
                <a:latin typeface="Times New Roman" panose="02020603050405020304" pitchFamily="18" charset="0"/>
                <a:cs typeface="Times New Roman" panose="02020603050405020304" pitchFamily="18" charset="0"/>
              </a:rPr>
              <a:t>:</a:t>
            </a:r>
          </a:p>
          <a:p>
            <a:pPr marL="152400" indent="0">
              <a:buNone/>
            </a:pPr>
            <a:endParaRPr lang="en-US" sz="1800" dirty="0" smtClean="0">
              <a:latin typeface="Times New Roman" panose="02020603050405020304" pitchFamily="18" charset="0"/>
              <a:cs typeface="Times New Roman" panose="02020603050405020304" pitchFamily="18" charset="0"/>
            </a:endParaRPr>
          </a:p>
          <a:p>
            <a:pPr marL="4381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Organic farming based methods and organic manures will be suggested.</a:t>
            </a:r>
            <a:endParaRPr lang="en-US" sz="1800" dirty="0">
              <a:latin typeface="Times New Roman" panose="02020603050405020304" pitchFamily="18" charset="0"/>
              <a:cs typeface="Times New Roman" panose="02020603050405020304" pitchFamily="18" charset="0"/>
            </a:endParaRPr>
          </a:p>
          <a:p>
            <a:pPr marL="438150" indent="-285750">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4381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This helps farmers to convert to organic way of farming.</a:t>
            </a:r>
          </a:p>
        </p:txBody>
      </p:sp>
    </p:spTree>
    <p:extLst>
      <p:ext uri="{BB962C8B-B14F-4D97-AF65-F5344CB8AC3E}">
        <p14:creationId xmlns:p14="http://schemas.microsoft.com/office/powerpoint/2010/main" val="24182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D32EDA-35EB-44E1-AEC0-6D10D8D77E93}"/>
              </a:ext>
            </a:extLst>
          </p:cNvPr>
          <p:cNvSpPr>
            <a:spLocks noGrp="1"/>
          </p:cNvSpPr>
          <p:nvPr>
            <p:ph type="title"/>
          </p:nvPr>
        </p:nvSpPr>
        <p:spPr/>
        <p:txBody>
          <a:bodyPr/>
          <a:lstStyle/>
          <a:p>
            <a:r>
              <a:rPr lang="en-US" u="sng" dirty="0"/>
              <a:t>CUSTOMER SEGMENT</a:t>
            </a:r>
            <a:r>
              <a:rPr lang="en-US" dirty="0"/>
              <a:t>:</a:t>
            </a:r>
            <a:endParaRPr lang="en-IN" dirty="0"/>
          </a:p>
        </p:txBody>
      </p:sp>
      <p:pic>
        <p:nvPicPr>
          <p:cNvPr id="2052" name="Picture 4">
            <a:extLst>
              <a:ext uri="{FF2B5EF4-FFF2-40B4-BE49-F238E27FC236}">
                <a16:creationId xmlns:a16="http://schemas.microsoft.com/office/drawing/2014/main" xmlns="" id="{10FE6573-1DA2-4E31-A4D9-5C4141DAA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919163"/>
            <a:ext cx="3457575"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09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1A5CC1-22F8-4FE5-A866-351047FD112B}"/>
              </a:ext>
            </a:extLst>
          </p:cNvPr>
          <p:cNvSpPr>
            <a:spLocks noGrp="1"/>
          </p:cNvSpPr>
          <p:nvPr>
            <p:ph type="title"/>
          </p:nvPr>
        </p:nvSpPr>
        <p:spPr/>
        <p:txBody>
          <a:bodyPr/>
          <a:lstStyle/>
          <a:p>
            <a:r>
              <a:rPr lang="en-US" u="sng"/>
              <a:t>NICHE MARKET</a:t>
            </a:r>
            <a:r>
              <a:rPr lang="en-US" dirty="0"/>
              <a:t>:</a:t>
            </a:r>
            <a:endParaRPr lang="en-IN" dirty="0"/>
          </a:p>
        </p:txBody>
      </p:sp>
      <p:pic>
        <p:nvPicPr>
          <p:cNvPr id="5" name="Picture 4" descr="Chart, pie chart&#10;&#10;Description automatically generated">
            <a:extLst>
              <a:ext uri="{FF2B5EF4-FFF2-40B4-BE49-F238E27FC236}">
                <a16:creationId xmlns:a16="http://schemas.microsoft.com/office/drawing/2014/main" xmlns="" id="{3B16BAC5-8423-4C24-BB43-71C6495766EE}"/>
              </a:ext>
            </a:extLst>
          </p:cNvPr>
          <p:cNvPicPr>
            <a:picLocks noChangeAspect="1"/>
          </p:cNvPicPr>
          <p:nvPr/>
        </p:nvPicPr>
        <p:blipFill>
          <a:blip r:embed="rId2"/>
          <a:stretch>
            <a:fillRect/>
          </a:stretch>
        </p:blipFill>
        <p:spPr>
          <a:xfrm>
            <a:off x="849176" y="953550"/>
            <a:ext cx="7445648" cy="4087474"/>
          </a:xfrm>
          <a:prstGeom prst="rect">
            <a:avLst/>
          </a:prstGeom>
        </p:spPr>
      </p:pic>
    </p:spTree>
    <p:extLst>
      <p:ext uri="{BB962C8B-B14F-4D97-AF65-F5344CB8AC3E}">
        <p14:creationId xmlns:p14="http://schemas.microsoft.com/office/powerpoint/2010/main" val="305295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60AD26-45EC-4808-B425-1EF30DF9DCF8}"/>
              </a:ext>
            </a:extLst>
          </p:cNvPr>
          <p:cNvSpPr>
            <a:spLocks noGrp="1"/>
          </p:cNvSpPr>
          <p:nvPr>
            <p:ph type="title"/>
          </p:nvPr>
        </p:nvSpPr>
        <p:spPr/>
        <p:txBody>
          <a:bodyPr/>
          <a:lstStyle/>
          <a:p>
            <a:r>
              <a:rPr lang="en-US" dirty="0"/>
              <a:t>Ease and Feasibility of Our Product:</a:t>
            </a:r>
            <a:endParaRPr lang="en-IN" dirty="0"/>
          </a:p>
        </p:txBody>
      </p:sp>
      <p:sp>
        <p:nvSpPr>
          <p:cNvPr id="3" name="Text Placeholder 2">
            <a:extLst>
              <a:ext uri="{FF2B5EF4-FFF2-40B4-BE49-F238E27FC236}">
                <a16:creationId xmlns:a16="http://schemas.microsoft.com/office/drawing/2014/main" xmlns="" id="{5FA6CA34-6A45-4DA7-8F08-576FF8FCEBD1}"/>
              </a:ext>
            </a:extLst>
          </p:cNvPr>
          <p:cNvSpPr>
            <a:spLocks noGrp="1"/>
          </p:cNvSpPr>
          <p:nvPr>
            <p:ph type="body" idx="1"/>
          </p:nvPr>
        </p:nvSpPr>
        <p:spPr>
          <a:xfrm>
            <a:off x="403413" y="953550"/>
            <a:ext cx="8323728" cy="4001691"/>
          </a:xfrm>
        </p:spPr>
        <p:txBody>
          <a:bodyPr/>
          <a:lstStyle/>
          <a:p>
            <a:r>
              <a:rPr lang="en-US" sz="1600" dirty="0">
                <a:latin typeface="Times New Roman" panose="02020603050405020304" pitchFamily="18" charset="0"/>
                <a:cs typeface="Times New Roman" panose="02020603050405020304" pitchFamily="18" charset="0"/>
              </a:rPr>
              <a:t>We have a easy to use website interface where just by entering the details you get the crop recommendations, based on which a farmer can choose his crop based on availability of the raw materials.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Also we give the details for organic farming and health monitoring methods for a particular crop which is relevant for a particular crop and can be implemented with the basic materials.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Also using our organic farming methods the farmers can cut down their expenses and improve their profits and at the same time improve the quality of the existing yield</a:t>
            </a:r>
            <a:r>
              <a:rPr lang="en-US" sz="1600" dirty="0" smtClean="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pPr marL="152400" indent="0">
              <a:buNone/>
            </a:pPr>
            <a:r>
              <a:rPr lang="en-US" sz="1600" u="sng" dirty="0" smtClean="0">
                <a:latin typeface="Times New Roman" panose="02020603050405020304" pitchFamily="18" charset="0"/>
                <a:cs typeface="Times New Roman" panose="02020603050405020304" pitchFamily="18" charset="0"/>
              </a:rPr>
              <a:t>FUTURE SCOPE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152400" indent="0">
              <a:buNone/>
            </a:pPr>
            <a:endParaRPr lang="en-US" sz="1600" dirty="0">
              <a:latin typeface="Times New Roman" panose="02020603050405020304" pitchFamily="18" charset="0"/>
              <a:cs typeface="Times New Roman" panose="02020603050405020304" pitchFamily="18" charset="0"/>
            </a:endParaRPr>
          </a:p>
          <a:p>
            <a:pPr marL="323850" indent="-1714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 mobile app can be developed for the same.</a:t>
            </a:r>
          </a:p>
          <a:p>
            <a:pPr marL="323850" indent="-1714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323850" indent="-1714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For the easy accessibility of the farmers, the suggestions can be sent as an </a:t>
            </a:r>
            <a:r>
              <a:rPr lang="en-US" sz="1600" dirty="0" err="1" smtClean="0">
                <a:latin typeface="Times New Roman" panose="02020603050405020304" pitchFamily="18" charset="0"/>
                <a:cs typeface="Times New Roman" panose="02020603050405020304" pitchFamily="18" charset="0"/>
              </a:rPr>
              <a:t>sms</a:t>
            </a:r>
            <a:r>
              <a:rPr lang="en-US" sz="1600" dirty="0" smtClean="0">
                <a:latin typeface="Times New Roman" panose="02020603050405020304" pitchFamily="18" charset="0"/>
                <a:cs typeface="Times New Roman" panose="02020603050405020304" pitchFamily="18" charset="0"/>
              </a:rPr>
              <a:t> or a voice message in their regional language.</a:t>
            </a:r>
          </a:p>
          <a:p>
            <a:pPr marL="152400" indent="0">
              <a:buNone/>
            </a:pPr>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674862"/>
      </p:ext>
    </p:extLst>
  </p:cSld>
  <p:clrMapOvr>
    <a:masterClrMapping/>
  </p:clrMapOvr>
</p:sld>
</file>

<file path=ppt/theme/theme1.xml><?xml version="1.0" encoding="utf-8"?>
<a:theme xmlns:a="http://schemas.openxmlformats.org/drawingml/2006/main" name="Sustainable Agriculture Project Proposal by Slidesgo">
  <a:themeElements>
    <a:clrScheme name="Simple Light">
      <a:dk1>
        <a:srgbClr val="000000"/>
      </a:dk1>
      <a:lt1>
        <a:srgbClr val="FFFFFF"/>
      </a:lt1>
      <a:dk2>
        <a:srgbClr val="666666"/>
      </a:dk2>
      <a:lt2>
        <a:srgbClr val="F4F7DA"/>
      </a:lt2>
      <a:accent1>
        <a:srgbClr val="B4BD6E"/>
      </a:accent1>
      <a:accent2>
        <a:srgbClr val="63753C"/>
      </a:accent2>
      <a:accent3>
        <a:srgbClr val="324A00"/>
      </a:accent3>
      <a:accent4>
        <a:srgbClr val="B45400"/>
      </a:accent4>
      <a:accent5>
        <a:srgbClr val="8C4303"/>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411</Words>
  <Application>Microsoft Office PowerPoint</Application>
  <PresentationFormat>On-screen Show (16:9)</PresentationFormat>
  <Paragraphs>46</Paragraphs>
  <Slides>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Times New Roman</vt:lpstr>
      <vt:lpstr>Wingdings</vt:lpstr>
      <vt:lpstr>Montserrat Medium</vt:lpstr>
      <vt:lpstr>Arial</vt:lpstr>
      <vt:lpstr>Montserrat</vt:lpstr>
      <vt:lpstr>Playfair Display</vt:lpstr>
      <vt:lpstr>Courier New</vt:lpstr>
      <vt:lpstr>Verdana</vt:lpstr>
      <vt:lpstr>Sustainable Agriculture Project Proposal by Slidesgo</vt:lpstr>
      <vt:lpstr>PowerPoint Presentation</vt:lpstr>
      <vt:lpstr>Existing Solution:</vt:lpstr>
      <vt:lpstr>How is Our Solution Different ?</vt:lpstr>
      <vt:lpstr>CUSTOMER SEGMENT:</vt:lpstr>
      <vt:lpstr>NICHE MARKET:</vt:lpstr>
      <vt:lpstr>Ease and Feasibility of Our Product: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Harini</cp:lastModifiedBy>
  <cp:revision>9</cp:revision>
  <dcterms:modified xsi:type="dcterms:W3CDTF">2021-11-20T16:30:48Z</dcterms:modified>
</cp:coreProperties>
</file>