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BCBCF-20A2-76A3-755C-6F8AA31E5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A20E6A-EA99-13E8-7835-CABF80295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979BE-D6B5-BB4C-F87B-C282123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C2A1FF-B8ED-B251-3D59-DC470441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D72688-21DD-D94C-9D52-231352ED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4822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4D8FE-D9DE-2E51-E518-ED8C945C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1A1091-CA62-94F9-A71E-B37CAB8FA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400C4-51E9-125D-EF57-296B852A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DE08F-0935-0A17-5CDC-60B70493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30628-FE87-D4B4-7F51-0EEBE213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0758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DF8657-38CD-6E1B-260B-4686F1E49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CAA456-7225-B0B2-6091-284CED62D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2FA87B-BAC5-A0F2-3A30-C3C65998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B54C6-6D43-10C5-2135-1666CFAC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B5639-393B-879C-ED25-38DE0B9E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5495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5E1F5-88DF-7E07-A4A7-5AEB2F5B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392507-3E30-691A-5897-FA1C00D2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4C1407-9965-4B89-FF6B-6A9AF026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15A2F-6DE8-3999-1AA4-2CE76765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90E45-EF72-C15C-C2B7-31BEDF10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65980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D177E-432B-B121-6E8B-5C73A854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778BA9-F55F-D935-7642-8CF7A0897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3C032-2180-D3C0-01E9-FC156329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513A9-C784-9D5A-70D0-039B91B5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558BD8-071A-A9CF-0E44-A228A2BE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6665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82CB2-BED2-A9FD-E46B-141E40CD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CB8FE2-9591-630C-D377-60EBD30D3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FA8060-F559-C744-DAF4-A0C95C063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7B99ED-88B4-0CBB-0693-E6BF062B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D95561-F384-FB27-2EA0-02E46F42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7AA8D8-F0E6-A808-6138-77B7CCFF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89282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56671-9F3C-9F1D-3A5A-BCA5BB86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0FCA2A-83EC-C78C-6793-EEE07BB3A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130806-B5E5-DAA7-EF20-A96ED8AA4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67CA2F-3460-0BEF-9FDC-6633C8A5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940802-3DF4-5907-8776-6F34BCA31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351593-94A7-FDBD-5E76-C154FCB4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EE4CBF-2961-70F8-0C66-E124745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F5E2A5-5E21-1182-5362-F64C8516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61481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87108-6DFB-B3E5-5DF9-2E9BC1B6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3AF9D0F-705C-35FB-0055-9B9A5C08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5AD28D-27F3-0785-6D67-EAE4334F1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A2B04C-A81F-CCF7-FCC3-26178223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2534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AC11DB-E1AA-7430-7794-83200018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629479-9201-CE43-4E04-65AB30FF4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00FF6E-F3DD-FC47-342C-C4671B5D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33147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F751A-F93D-2FD2-C781-2C6DF9BA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76C6E-39BB-8C08-C7BF-2EF9CF8A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5F1DC5-248D-DC03-1F0E-4E2ABBED7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07898C-0037-30F1-D714-B9053AF0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453711-05DC-1403-FBED-0DE9FF5C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19930D-4B58-A65E-24E4-5D910CA6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17204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59B5A-B098-8D96-95EC-0F1B9A13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F137B4-B46F-C47F-C069-357655862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MD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45E3ABE-724C-9F60-D06E-B6D02503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E2AD04-F04B-05BC-FCF4-07D4CF71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F9C4FA-6533-C6CE-3F4F-65EED0AD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E1D1C0-DE04-8E31-3EA8-E1DB1138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24973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85119-AD98-51DE-6D42-576F4FB4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MD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4FB9A4-C361-2C31-FA50-1C59CBE32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MD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3DF76-2E0B-3699-96E1-CAC3DD963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F32F-5D3D-42FE-B532-68E2D1D6F298}" type="datetimeFigureOut">
              <a:rPr lang="ru-MD" smtClean="0"/>
              <a:t>17.11.2024</a:t>
            </a:fld>
            <a:endParaRPr lang="ru-MD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3231E-5AF6-1F50-8FF7-4F53962D1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432CB5-3FC7-A575-EF03-B82145728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C4264-1761-4FED-8E34-3AE46C9BD73B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9244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23EEF-083F-ABE8-DF22-FC95FAC61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5607"/>
            <a:ext cx="9144000" cy="2387600"/>
          </a:xfrm>
        </p:spPr>
        <p:txBody>
          <a:bodyPr/>
          <a:lstStyle/>
          <a:p>
            <a:r>
              <a:rPr lang="ru-RU" dirty="0"/>
              <a:t>Эстетика абстракционизма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44449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8C88DD3-C75C-3D09-7A0B-143A13A57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0435"/>
            <a:ext cx="5630863" cy="5630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38F5D-554C-39FC-C45E-BBAC716D67A6}"/>
              </a:ext>
            </a:extLst>
          </p:cNvPr>
          <p:cNvSpPr txBox="1"/>
          <p:nvPr/>
        </p:nvSpPr>
        <p:spPr>
          <a:xfrm>
            <a:off x="1045030" y="1436913"/>
            <a:ext cx="427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Абстракционизм зародился в </a:t>
            </a:r>
            <a:r>
              <a:rPr lang="en-US" sz="2000" dirty="0"/>
              <a:t>XX </a:t>
            </a:r>
            <a:r>
              <a:rPr lang="ru-RU" sz="2000" dirty="0"/>
              <a:t>веке</a:t>
            </a:r>
            <a:endParaRPr lang="ru-MD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0AE11-F081-823A-AF7B-AD22BBFCC01C}"/>
              </a:ext>
            </a:extLst>
          </p:cNvPr>
          <p:cNvSpPr txBox="1"/>
          <p:nvPr/>
        </p:nvSpPr>
        <p:spPr>
          <a:xfrm>
            <a:off x="6657090" y="6097928"/>
            <a:ext cx="486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Пит Мондриан -  </a:t>
            </a:r>
            <a:r>
              <a:rPr lang="en-US" dirty="0"/>
              <a:t>“</a:t>
            </a:r>
            <a:r>
              <a:rPr lang="ru-RU" dirty="0"/>
              <a:t>Композиция с красным</a:t>
            </a:r>
            <a:r>
              <a:rPr lang="en-US" dirty="0"/>
              <a:t>,</a:t>
            </a:r>
            <a:r>
              <a:rPr lang="ru-RU" dirty="0"/>
              <a:t> жёлтым и синим</a:t>
            </a:r>
            <a:r>
              <a:rPr lang="en-US" dirty="0"/>
              <a:t>”</a:t>
            </a:r>
            <a:endParaRPr lang="ru-M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6BA13-2E37-2C46-0168-BECB9E445540}"/>
              </a:ext>
            </a:extLst>
          </p:cNvPr>
          <p:cNvSpPr txBox="1"/>
          <p:nvPr/>
        </p:nvSpPr>
        <p:spPr>
          <a:xfrm>
            <a:off x="1045030" y="2140203"/>
            <a:ext cx="44591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те времена</a:t>
            </a:r>
            <a:r>
              <a:rPr lang="en-US" sz="2000" dirty="0"/>
              <a:t>,</a:t>
            </a:r>
            <a:r>
              <a:rPr lang="ru-RU" sz="2000" dirty="0"/>
              <a:t> как стиль искусства преобладал реализм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Абстракционизм стал противовесом максимально реалистичным картинам того времени</a:t>
            </a:r>
            <a:r>
              <a:rPr lang="en-US" sz="2000" dirty="0"/>
              <a:t>,</a:t>
            </a:r>
            <a:r>
              <a:rPr lang="ru-RU" sz="2000" dirty="0"/>
              <a:t> которые стали слишком распространены</a:t>
            </a:r>
            <a:r>
              <a:rPr lang="en-US" sz="2000" dirty="0"/>
              <a:t>.</a:t>
            </a:r>
            <a:endParaRPr lang="ru-MD" sz="2000" dirty="0"/>
          </a:p>
        </p:txBody>
      </p:sp>
    </p:spTree>
    <p:extLst>
      <p:ext uri="{BB962C8B-B14F-4D97-AF65-F5344CB8AC3E}">
        <p14:creationId xmlns:p14="http://schemas.microsoft.com/office/powerpoint/2010/main" val="226954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939A1-6F82-32AF-93EC-C4A36C45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01639" cy="1325563"/>
          </a:xfrm>
        </p:spPr>
        <p:txBody>
          <a:bodyPr/>
          <a:lstStyle/>
          <a:p>
            <a:pPr algn="ctr"/>
            <a:r>
              <a:rPr lang="ru-RU" dirty="0"/>
              <a:t>Не искусство</a:t>
            </a:r>
            <a:endParaRPr lang="ru-MD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1C627B-F458-9DEC-DDE6-303022EBA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9609"/>
            <a:ext cx="4762500" cy="3571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DCCEC9-B2D2-A603-C09F-2429A4135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030" y="1882508"/>
            <a:ext cx="3616142" cy="362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1E5CE8-6B0C-E331-DF9E-A1556572D810}"/>
              </a:ext>
            </a:extLst>
          </p:cNvPr>
          <p:cNvSpPr txBox="1"/>
          <p:nvPr/>
        </p:nvSpPr>
        <p:spPr>
          <a:xfrm>
            <a:off x="1557972" y="6016016"/>
            <a:ext cx="329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Ночная драка негров в подвале</a:t>
            </a:r>
            <a:endParaRPr lang="ru-M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D8197-5653-4B57-2F9E-764798793FC8}"/>
              </a:ext>
            </a:extLst>
          </p:cNvPr>
          <p:cNvSpPr txBox="1"/>
          <p:nvPr/>
        </p:nvSpPr>
        <p:spPr>
          <a:xfrm>
            <a:off x="8622511" y="6051644"/>
            <a:ext cx="178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Чёрный квадрат</a:t>
            </a:r>
            <a:endParaRPr lang="ru-MD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7889424-88FC-8DC6-67D3-150D5723D42C}"/>
              </a:ext>
            </a:extLst>
          </p:cNvPr>
          <p:cNvSpPr txBox="1">
            <a:spLocks/>
          </p:cNvSpPr>
          <p:nvPr/>
        </p:nvSpPr>
        <p:spPr>
          <a:xfrm>
            <a:off x="7064281" y="295688"/>
            <a:ext cx="47016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Искусство</a:t>
            </a:r>
            <a:endParaRPr lang="ru-M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14CC3-F235-7D2E-626E-036385C45AB9}"/>
              </a:ext>
            </a:extLst>
          </p:cNvPr>
          <p:cNvSpPr txBox="1"/>
          <p:nvPr/>
        </p:nvSpPr>
        <p:spPr>
          <a:xfrm>
            <a:off x="1481468" y="5580805"/>
            <a:ext cx="341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Картина Пола </a:t>
            </a:r>
            <a:r>
              <a:rPr lang="ru-RU" dirty="0" err="1"/>
              <a:t>Билхолда</a:t>
            </a:r>
            <a:r>
              <a:rPr lang="ru-RU" dirty="0"/>
              <a:t> 1882 год</a:t>
            </a:r>
            <a:endParaRPr lang="ru-M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9E6A7-D1B8-5203-0784-3774564624B4}"/>
              </a:ext>
            </a:extLst>
          </p:cNvPr>
          <p:cNvSpPr txBox="1"/>
          <p:nvPr/>
        </p:nvSpPr>
        <p:spPr>
          <a:xfrm>
            <a:off x="8523221" y="5580805"/>
            <a:ext cx="1982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Казимир Малевич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125298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4A8A3E1-1B2B-1B9E-032D-338D3C9C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1693" y="1843827"/>
            <a:ext cx="445947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Главное – не содержание</a:t>
            </a:r>
            <a:r>
              <a:rPr lang="en-US" dirty="0"/>
              <a:t>,</a:t>
            </a:r>
            <a:r>
              <a:rPr lang="ru-RU" dirty="0"/>
              <a:t> а эмоции</a:t>
            </a:r>
          </a:p>
          <a:p>
            <a:pPr marL="0" indent="0">
              <a:buNone/>
            </a:pPr>
            <a:r>
              <a:rPr lang="ru-RU" dirty="0"/>
              <a:t>Больше внимания композиции</a:t>
            </a:r>
          </a:p>
          <a:p>
            <a:pPr marL="0" indent="0">
              <a:buNone/>
            </a:pPr>
            <a:r>
              <a:rPr lang="ru-RU" dirty="0"/>
              <a:t>Больше внимания цвету</a:t>
            </a:r>
          </a:p>
          <a:p>
            <a:pPr marL="0" indent="0">
              <a:buNone/>
            </a:pPr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7F0794-F975-A3EA-101A-26345BF1A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37" y="469231"/>
            <a:ext cx="4459470" cy="5570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378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1E9E0-44C4-98E6-7EBC-38BF33B68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650B3EC-27B2-CBAB-7419-8826BBBBF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120" y="1183111"/>
            <a:ext cx="7426362" cy="3837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0593A5-9826-81A0-E05A-CE57B6ED81FD}"/>
              </a:ext>
            </a:extLst>
          </p:cNvPr>
          <p:cNvSpPr txBox="1"/>
          <p:nvPr/>
        </p:nvSpPr>
        <p:spPr>
          <a:xfrm>
            <a:off x="3662423" y="5417649"/>
            <a:ext cx="48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Джексон Поллок – </a:t>
            </a:r>
            <a:r>
              <a:rPr lang="en-US" dirty="0"/>
              <a:t>“</a:t>
            </a:r>
            <a:r>
              <a:rPr lang="ru-RU" dirty="0"/>
              <a:t>Алхимия</a:t>
            </a:r>
            <a:r>
              <a:rPr lang="en-US" dirty="0"/>
              <a:t>”</a:t>
            </a:r>
            <a:endParaRPr lang="ru-MD" dirty="0"/>
          </a:p>
        </p:txBody>
      </p:sp>
    </p:spTree>
    <p:extLst>
      <p:ext uri="{BB962C8B-B14F-4D97-AF65-F5344CB8AC3E}">
        <p14:creationId xmlns:p14="http://schemas.microsoft.com/office/powerpoint/2010/main" val="354121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2944F-1C6C-A421-7E47-00B86F40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1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Последствия абстракционизма</a:t>
            </a:r>
            <a:endParaRPr lang="ru-MD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6F1DDB-0AC3-47C2-5121-27986591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7199"/>
            <a:ext cx="724889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Разрушение традиционных рамок искусства</a:t>
            </a:r>
          </a:p>
          <a:p>
            <a:pPr marL="0" indent="0">
              <a:buNone/>
            </a:pPr>
            <a:r>
              <a:rPr lang="ru-RU" dirty="0"/>
              <a:t>Появление новых жанров – Минимализма</a:t>
            </a:r>
            <a:r>
              <a:rPr lang="en-US" dirty="0"/>
              <a:t>,</a:t>
            </a:r>
            <a:r>
              <a:rPr lang="ru-RU" dirty="0"/>
              <a:t> Абстрактного импрессионизма и </a:t>
            </a:r>
            <a:r>
              <a:rPr lang="ru-RU" dirty="0" err="1"/>
              <a:t>др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Переосмысление творчества и искусства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Абстракционизм повлиял на другие сферы искусства</a:t>
            </a:r>
            <a:r>
              <a:rPr lang="en-US" dirty="0"/>
              <a:t>.</a:t>
            </a:r>
            <a:r>
              <a:rPr lang="ru-RU" dirty="0"/>
              <a:t> Архитектуру</a:t>
            </a:r>
            <a:r>
              <a:rPr lang="en-US" dirty="0"/>
              <a:t>, </a:t>
            </a:r>
            <a:r>
              <a:rPr lang="ru-RU" dirty="0"/>
              <a:t>скульптур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др</a:t>
            </a:r>
            <a:r>
              <a:rPr lang="en-US" dirty="0"/>
              <a:t>.</a:t>
            </a:r>
            <a:endParaRPr lang="ru-MD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8DC2BE-6C95-108B-A8EA-E8317288E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398" y="1405680"/>
            <a:ext cx="1710561" cy="4738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3063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112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Эстетика абстракционизма</vt:lpstr>
      <vt:lpstr>Презентация PowerPoint</vt:lpstr>
      <vt:lpstr>Не искусство</vt:lpstr>
      <vt:lpstr>Презентация PowerPoint</vt:lpstr>
      <vt:lpstr>Презентация PowerPoint</vt:lpstr>
      <vt:lpstr>Последствия абстракционизма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Stas Ciobanu</dc:creator>
  <cp:lastModifiedBy>Stas Ciobanu</cp:lastModifiedBy>
  <cp:revision>19</cp:revision>
  <dcterms:created xsi:type="dcterms:W3CDTF">2024-11-17T18:11:33Z</dcterms:created>
  <dcterms:modified xsi:type="dcterms:W3CDTF">2024-11-17T19:04:38Z</dcterms:modified>
</cp:coreProperties>
</file>