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5C1AC48-FA73-4A71-B007-194B3D1DA052}" type="datetimeFigureOut">
              <a:rPr lang="ru-MD" smtClean="0"/>
              <a:t>14.10.2024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BD86F3A-8954-4A74-938F-AF2895A4BE61}" type="slidenum">
              <a:rPr lang="ru-MD" smtClean="0"/>
              <a:t>‹#›</a:t>
            </a:fld>
            <a:endParaRPr lang="ru-MD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37695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AC48-FA73-4A71-B007-194B3D1DA052}" type="datetimeFigureOut">
              <a:rPr lang="ru-MD" smtClean="0"/>
              <a:t>14.10.2024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6F3A-8954-4A74-938F-AF2895A4BE61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052794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AC48-FA73-4A71-B007-194B3D1DA052}" type="datetimeFigureOut">
              <a:rPr lang="ru-MD" smtClean="0"/>
              <a:t>14.10.2024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6F3A-8954-4A74-938F-AF2895A4BE61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427669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AC48-FA73-4A71-B007-194B3D1DA052}" type="datetimeFigureOut">
              <a:rPr lang="ru-MD" smtClean="0"/>
              <a:t>14.10.2024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6F3A-8954-4A74-938F-AF2895A4BE61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759271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AC48-FA73-4A71-B007-194B3D1DA052}" type="datetimeFigureOut">
              <a:rPr lang="ru-MD" smtClean="0"/>
              <a:t>14.10.2024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6F3A-8954-4A74-938F-AF2895A4BE61}" type="slidenum">
              <a:rPr lang="ru-MD" smtClean="0"/>
              <a:t>‹#›</a:t>
            </a:fld>
            <a:endParaRPr lang="ru-MD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65832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AC48-FA73-4A71-B007-194B3D1DA052}" type="datetimeFigureOut">
              <a:rPr lang="ru-MD" smtClean="0"/>
              <a:t>14.10.2024</a:t>
            </a:fld>
            <a:endParaRPr lang="ru-M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6F3A-8954-4A74-938F-AF2895A4BE61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429267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AC48-FA73-4A71-B007-194B3D1DA052}" type="datetimeFigureOut">
              <a:rPr lang="ru-MD" smtClean="0"/>
              <a:t>14.10.2024</a:t>
            </a:fld>
            <a:endParaRPr lang="ru-M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6F3A-8954-4A74-938F-AF2895A4BE61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619377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AC48-FA73-4A71-B007-194B3D1DA052}" type="datetimeFigureOut">
              <a:rPr lang="ru-MD" smtClean="0"/>
              <a:t>14.10.2024</a:t>
            </a:fld>
            <a:endParaRPr lang="ru-M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6F3A-8954-4A74-938F-AF2895A4BE61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411305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AC48-FA73-4A71-B007-194B3D1DA052}" type="datetimeFigureOut">
              <a:rPr lang="ru-MD" smtClean="0"/>
              <a:t>14.10.2024</a:t>
            </a:fld>
            <a:endParaRPr lang="ru-M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6F3A-8954-4A74-938F-AF2895A4BE61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1199295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AC48-FA73-4A71-B007-194B3D1DA052}" type="datetimeFigureOut">
              <a:rPr lang="ru-MD" smtClean="0"/>
              <a:t>14.10.2024</a:t>
            </a:fld>
            <a:endParaRPr lang="ru-M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6F3A-8954-4A74-938F-AF2895A4BE61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2307906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1AC48-FA73-4A71-B007-194B3D1DA052}" type="datetimeFigureOut">
              <a:rPr lang="ru-MD" smtClean="0"/>
              <a:t>14.10.2024</a:t>
            </a:fld>
            <a:endParaRPr lang="ru-M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M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86F3A-8954-4A74-938F-AF2895A4BE61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400331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95C1AC48-FA73-4A71-B007-194B3D1DA052}" type="datetimeFigureOut">
              <a:rPr lang="ru-MD" smtClean="0"/>
              <a:t>14.10.2024</a:t>
            </a:fld>
            <a:endParaRPr lang="ru-M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M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BD86F3A-8954-4A74-938F-AF2895A4BE61}" type="slidenum">
              <a:rPr lang="ru-MD" smtClean="0"/>
              <a:t>‹#›</a:t>
            </a:fld>
            <a:endParaRPr lang="ru-MD"/>
          </a:p>
        </p:txBody>
      </p:sp>
    </p:spTree>
    <p:extLst>
      <p:ext uri="{BB962C8B-B14F-4D97-AF65-F5344CB8AC3E}">
        <p14:creationId xmlns:p14="http://schemas.microsoft.com/office/powerpoint/2010/main" val="95717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64FB13-F969-78E5-8767-458DA3D8F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96764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Этика Стоицизма</a:t>
            </a:r>
            <a:endParaRPr lang="ru-MD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EC30EC9-A1BD-D575-8601-378DC51FC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153" y="1935989"/>
            <a:ext cx="7839693" cy="44098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9135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E7937AAF-F189-18D3-29A9-3704F054E104}"/>
              </a:ext>
            </a:extLst>
          </p:cNvPr>
          <p:cNvSpPr txBox="1">
            <a:spLocks/>
          </p:cNvSpPr>
          <p:nvPr/>
        </p:nvSpPr>
        <p:spPr>
          <a:xfrm>
            <a:off x="1261872" y="758952"/>
            <a:ext cx="9418320" cy="9676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ru-RU" sz="7200" dirty="0">
                <a:latin typeface="Calibri" panose="020F0502020204030204" pitchFamily="34" charset="0"/>
                <a:cs typeface="Calibri" panose="020F0502020204030204" pitchFamily="34" charset="0"/>
              </a:rPr>
              <a:t>Автономия стоиков</a:t>
            </a:r>
            <a:endParaRPr lang="ru-MD" sz="7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6D54E9F8-3E97-17AA-EDE7-EF7BA3A81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Автономия у стоиков – автономия от внешней действительности. Стоики полагали, что одной из проблем человека является его погруженность в окружающую действительность, что наши суждения, желания, представления проистекают не от нашего разума, а от внешней действительности. </a:t>
            </a:r>
          </a:p>
          <a:p>
            <a:pPr marL="0" indent="0">
              <a:buNone/>
            </a:pPr>
            <a:r>
              <a:rPr lang="ru-RU" sz="2800" dirty="0">
                <a:latin typeface="Calibri" panose="020F0502020204030204" pitchFamily="34" charset="0"/>
                <a:cs typeface="Calibri" panose="020F0502020204030204" pitchFamily="34" charset="0"/>
              </a:rPr>
              <a:t>Субъект в стоицизме не зависит от окружающей действительности. Его волевые акты полностью определяются с помощью разума, а не с помощью каких-то ситуационных решений. </a:t>
            </a:r>
          </a:p>
          <a:p>
            <a:pPr marL="0" indent="0">
              <a:buNone/>
            </a:pPr>
            <a:endParaRPr lang="ru-MD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146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069DD1-1060-3D0F-C388-57D83ED44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1123287"/>
          </a:xfrm>
        </p:spPr>
        <p:txBody>
          <a:bodyPr/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Добродетели</a:t>
            </a:r>
            <a:endParaRPr lang="ru-MD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E626E76-59A5-82C1-EC80-7A1A50D4D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2095989"/>
            <a:ext cx="6302710" cy="4295305"/>
          </a:xfrm>
        </p:spPr>
        <p:txBody>
          <a:bodyPr/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Стоики считали что добродетель – это жизнь в соответствии с разумом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Истина по их мнению формируется разумом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как результат анализа некоторой предметной сущности т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е появляется из осмысления объективных явлений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Так как истина это результат логического мышления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истина подвластна лишь мудрецам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Эмоции же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будь то гнев или страх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рождаются в ходе неправильных суждений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MD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481D303-139A-2787-C5E4-51840CC59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797" y="1698171"/>
            <a:ext cx="2717478" cy="425136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06466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81BA5-EFAE-17EA-41B6-6C37732C5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102234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Божественный замысел</a:t>
            </a:r>
            <a:endParaRPr lang="ru-MD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1E0C1BF-8A2B-C750-6DBD-DC5D06ECE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95750" y="2232561"/>
            <a:ext cx="6084441" cy="4259679"/>
          </a:xfrm>
        </p:spPr>
        <p:txBody>
          <a:bodyPr/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То самое объективное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что окружает человека является частью логоса – основного закона вселенной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Вся материя живёт в соответствии с этим законом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 том числе и сам человек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Судьба – ход обращения человека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как материи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 соответствии с логосом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По этому стоики учат принимать судьбу т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 последняя является неизбежной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MD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534E0B6-1DAF-E8C5-0173-729723611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2369127"/>
            <a:ext cx="2635854" cy="38888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0853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CBED56-3904-7D99-5C80-E78A7D1E83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5617" y="1358537"/>
            <a:ext cx="5000383" cy="4140926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Т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 эмоции – результат невежества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апатия и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безэмоциональность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воспринимаются стоиками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как идеал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По их мнению именно следование этим состояниям приведёт человека к внутреннему покою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Стоики считают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что необходимо ограничивать себя в радостях и жить более аскетично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При этом не смотря на смирение с судьбой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стоики стремились сохранять внутреннюю свободу от окружающей действительности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ведь считали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что разум – единственное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что им принадлежит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MD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438C157-C15A-F4F5-0291-70F1E7C7E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457" y="849085"/>
            <a:ext cx="4091188" cy="51598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6771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63FEE6-1E79-1F18-A3E3-6B69E327C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803959"/>
          </a:xfrm>
        </p:spPr>
        <p:txBody>
          <a:bodyPr/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Этика на практике</a:t>
            </a:r>
            <a:endParaRPr lang="ru-MD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EFE594-9CF0-12D5-70F4-285223BF2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1674" y="1935678"/>
            <a:ext cx="4895484" cy="4351337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Смирение с судьбой и жизнь в соответствии с логосом подразумевает не только жизнь в гармонии с окружающим миром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но и обществом а следовательно и другими людьми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ru-MD" dirty="0">
                <a:latin typeface="Calibri" panose="020F0502020204030204" pitchFamily="34" charset="0"/>
                <a:cs typeface="Calibri" panose="020F0502020204030204" pitchFamily="34" charset="0"/>
              </a:rPr>
              <a:t>По этому стоики считают добродетелью исполнение дога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верность и заботу о других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indent="0">
              <a:buNone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Стоики считали полезным ежедневно анализировать свои поступки и обдумывать будущее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чтобы грамотнее распорядится настоящим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MD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5C0D2AA-C4D4-2EA4-5823-8EB3B4302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063" y="1968335"/>
            <a:ext cx="2926080" cy="36576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0781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4DD326-5C0A-F81F-EB00-564DD7057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768334"/>
          </a:xfrm>
        </p:spPr>
        <p:txBody>
          <a:bodyPr/>
          <a:lstStyle/>
          <a:p>
            <a:pPr algn="ctr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Заключение</a:t>
            </a:r>
            <a:endParaRPr lang="ru-MD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9F59B3-2A90-EE80-6A44-0640B7629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1523" y="2078182"/>
            <a:ext cx="6433338" cy="4351337"/>
          </a:xfrm>
        </p:spPr>
        <p:txBody>
          <a:bodyPr/>
          <a:lstStyle/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Понятие логоса кажется выглядит интересным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Идея о независимости разума от окружения идеалистична</a:t>
            </a: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Отречение от эмоций т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 те порождены глупостью и утверждение что истина может быть рождена лишь разумом кажутся логичными лишь в рамках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стоистических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допущений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Утверждение о независимости разума не соотносится со смирением с судьбой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MD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812836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94</TotalTime>
  <Words>380</Words>
  <Application>Microsoft Office PowerPoint</Application>
  <PresentationFormat>Широкоэкранный</PresentationFormat>
  <Paragraphs>27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Schoolbook</vt:lpstr>
      <vt:lpstr>Wingdings 2</vt:lpstr>
      <vt:lpstr>Вид</vt:lpstr>
      <vt:lpstr>Этика Стоицизма</vt:lpstr>
      <vt:lpstr>Презентация PowerPoint</vt:lpstr>
      <vt:lpstr>Добродетели</vt:lpstr>
      <vt:lpstr>Божественный замысел</vt:lpstr>
      <vt:lpstr>Презентация PowerPoint</vt:lpstr>
      <vt:lpstr>Этика на практике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Stas Ciobanu</dc:creator>
  <cp:lastModifiedBy>Stas Ciobanu</cp:lastModifiedBy>
  <cp:revision>12</cp:revision>
  <dcterms:created xsi:type="dcterms:W3CDTF">2024-10-13T19:27:12Z</dcterms:created>
  <dcterms:modified xsi:type="dcterms:W3CDTF">2024-10-13T21:03:31Z</dcterms:modified>
</cp:coreProperties>
</file>