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85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1654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83158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38236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2164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845741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957765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5948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09258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5372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23370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332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36145-B8B4-6B8E-8143-A4DC93BAE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Servers Vs Terminals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85491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52962-1563-93BD-2DA3-5AF278E4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servers and terminals?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458204-1F43-1938-D6D6-4E36773B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719449"/>
            <a:ext cx="10178322" cy="337259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3200" dirty="0"/>
              <a:t>Server is a computer or software system that provides services, resources, or data to other computers, known as clients</a:t>
            </a:r>
          </a:p>
          <a:p>
            <a:pPr marL="0" indent="0">
              <a:buNone/>
            </a:pPr>
            <a:r>
              <a:rPr lang="en-US" sz="3200" dirty="0"/>
              <a:t>Terminal, or client, is a device or software that interacts with a server to access the services and resources it provides.</a:t>
            </a:r>
            <a:endParaRPr lang="ru-MD" sz="3200" dirty="0"/>
          </a:p>
        </p:txBody>
      </p:sp>
    </p:spTree>
    <p:extLst>
      <p:ext uri="{BB962C8B-B14F-4D97-AF65-F5344CB8AC3E}">
        <p14:creationId xmlns:p14="http://schemas.microsoft.com/office/powerpoint/2010/main" val="346513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C6135-445B-A47E-D0B8-4E20FA01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Roles and functions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4F01E5-5F7B-BB57-40E6-8D1DE2C4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5361"/>
            <a:ext cx="10178322" cy="434043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Servers: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Primary role is to serve and provide resources.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Perform tasks like data storage, processing, and hosting websites or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Terminals: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Primary role is to consume resources and services.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Perform tasks like accessing files, running software, and browsing the web.</a:t>
            </a:r>
          </a:p>
          <a:p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273772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788EC-0ABD-C07E-EC59-B7EE7FEB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ru-MD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AB87F1A-EBCD-E0AB-A828-D7218889B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426" y="1246909"/>
            <a:ext cx="10178322" cy="517764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Servers: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Typically are located in data centers or other remote locations.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Are designed for stabile working 24/7.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Terminals: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Usually found on user’s desks or in their hands (smartphones, laptops and </a:t>
            </a:r>
            <a:r>
              <a:rPr lang="en-US" sz="3200" b="0" i="0" dirty="0" err="1">
                <a:solidFill>
                  <a:schemeClr val="bg2">
                    <a:lumMod val="50000"/>
                  </a:schemeClr>
                </a:solidFill>
                <a:effectLst/>
              </a:rPr>
              <a:t>e.t.c</a:t>
            </a:r>
            <a:r>
              <a:rPr lang="en-US" sz="32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Designed for portable and easy use.</a:t>
            </a:r>
            <a:endParaRPr lang="en-US" sz="3200" b="0" i="0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181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D3BF959-2441-A110-7A80-608DB3543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97" y="701534"/>
            <a:ext cx="8457210" cy="56345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5421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3F4DE-3DCE-8BE8-FDD7-856CF078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and Networking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DC18E3-89ED-09DD-A8D9-CFAF92BD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52847"/>
            <a:ext cx="10178322" cy="522276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Servers: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High-end, powerful hardware.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Multiple CPUs, large storage, extensive RAM, and redundant components.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Specialized server operating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Terminals: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Varied hardware, based on user needs.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Laptops, desktops, tablets, and smartphones come in various configurations.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General-purpose operating systems (e.g., Windows, macOS, Linux).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Run applications and access server resources.</a:t>
            </a:r>
          </a:p>
          <a:p>
            <a:endParaRPr lang="ru-MD" sz="2400" dirty="0"/>
          </a:p>
        </p:txBody>
      </p:sp>
    </p:spTree>
    <p:extLst>
      <p:ext uri="{BB962C8B-B14F-4D97-AF65-F5344CB8AC3E}">
        <p14:creationId xmlns:p14="http://schemas.microsoft.com/office/powerpoint/2010/main" val="192362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EE7BC-AC66-C521-EB48-FF5CCDE9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B3D432-FFFA-3350-D9C4-13C279AAF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77825"/>
            <a:ext cx="10178322" cy="2256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Servers maintain work of many terminals.</a:t>
            </a:r>
          </a:p>
          <a:p>
            <a:pPr marL="0" indent="0">
              <a:buNone/>
            </a:pPr>
            <a:r>
              <a:rPr lang="en-US" sz="2400" dirty="0"/>
              <a:t>	Client-server model is based on multiple terminals, that reflect individual clients.</a:t>
            </a:r>
          </a:p>
          <a:p>
            <a:pPr marL="0" indent="0">
              <a:buNone/>
            </a:pPr>
            <a:r>
              <a:rPr lang="en-US" sz="2400" dirty="0"/>
              <a:t>	Servers also differ with their ranks and specializations. One client can be serviced by some servers, that complete different tasks.</a:t>
            </a:r>
            <a:endParaRPr lang="ru-MD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66168B-F0AF-82B7-CF3D-946F37E98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84" y="4136780"/>
            <a:ext cx="6093031" cy="23388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3828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5283A-7F47-1DD4-5E4A-0709A316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893FEF-9942-34E0-80C2-3FF6E5655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17912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5A811-F54D-00CC-B006-7B6E8362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82C470-FE1E-29C0-5BB9-4375C2459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047883500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119</TotalTime>
  <Words>276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Corbel</vt:lpstr>
      <vt:lpstr>Gill Sans MT</vt:lpstr>
      <vt:lpstr>Impact</vt:lpstr>
      <vt:lpstr>Söhne</vt:lpstr>
      <vt:lpstr>Эмблема</vt:lpstr>
      <vt:lpstr>Servers Vs Terminals</vt:lpstr>
      <vt:lpstr>What are servers and terminals?</vt:lpstr>
      <vt:lpstr>Roles and functions</vt:lpstr>
      <vt:lpstr>Location</vt:lpstr>
      <vt:lpstr>Презентация PowerPoint</vt:lpstr>
      <vt:lpstr>Hardware and Networking</vt:lpstr>
      <vt:lpstr>COOPERATION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Servers Vs Terminals</dc:title>
  <dc:creator>Stas Ciobanu</dc:creator>
  <cp:lastModifiedBy>Stas Ciobanu</cp:lastModifiedBy>
  <cp:revision>26</cp:revision>
  <dcterms:created xsi:type="dcterms:W3CDTF">2023-10-22T09:13:08Z</dcterms:created>
  <dcterms:modified xsi:type="dcterms:W3CDTF">2023-10-23T16:25:12Z</dcterms:modified>
</cp:coreProperties>
</file>