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</p:sldIdLst>
  <p:sldSz cx="12192000" cy="6858000"/>
  <p:notesSz cx="6858000" cy="9144000"/>
  <p:defaultTextStyle>
    <a:defPPr>
      <a:defRPr lang="ru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340DA-7A71-A59B-F153-579B383E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D45E2A-C459-AFB7-8782-BB4FF5C36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5923C7-1CD5-5580-D247-D05F6DA2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30.10.2023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086CA6-6DB6-0B1E-9D90-4E290F8F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F093EE-8A14-746A-5F90-2E24BB1D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9594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FAE22-DA49-1327-5394-F4A0FD5C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FE8D47-A1F7-ACC2-D01F-4EE49AE55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7E0459-31CC-1E52-2AAF-EFDA1591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30.10.2023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3C2777-F1E7-774B-9542-2EDB1435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1A53C3-8D78-264C-8882-AF963234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31766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BFFE3E-A8C6-ED0D-76A7-07BAED0E8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56CF16-4724-71AF-FCCE-2C009B216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C0528-10F8-078A-60D4-B0DF9914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30.10.2023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122260-D5A0-BE70-4B89-7B38FF70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7FEE4A-E191-CF0F-17CF-9E95A63C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63920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64684-A27F-DF15-B4F4-E8D2A811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AC209E-4988-54DF-147F-EEFAF533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630782-B7DC-F85B-8474-352110D9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30.10.2023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D85A7-FB4F-D38D-D288-F7F35D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B7FF82-97B7-8621-D7E9-F9693047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5960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92A2D-3902-1A0E-D28F-B0CE26BC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06160-1993-CF2F-6532-567B0C268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EF2A8-79AD-B5DF-936D-64D319D4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30.10.2023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F1275D-ABAA-0E48-6045-EE316584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334A11-05C0-09EC-F148-CE44B43C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525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850FD-E172-613F-AD79-DF25191E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0A024-1255-6492-CAA5-1E85351CE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657FEB-9A20-141D-1990-8F2537AA3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6B8998-2E2F-1972-1087-2020624D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30.10.2023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6BA5F-7A38-1723-D485-6D8B2EEA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E212F8-D8D5-E107-0C10-F6913A4C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492690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4C728-C06C-43F9-CB92-1C042E02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6C3907-201A-3706-5EB3-0067F5F1D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40FA51-A5F2-10FC-B876-CBEFFF641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B6949F-0AF7-DAF6-E6D7-D1316FAC1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D658FF-A415-D3F9-0B87-8A32C7AFF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6A7E3F-50E2-939A-26EE-BC7AEB43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30.10.2023</a:t>
            </a:fld>
            <a:endParaRPr lang="ru-MD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C5FDF2-4758-EC1F-93EC-CB9D1B9E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22BF34-7FB3-7CB0-ECA8-5470C6B6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53346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8206D-54AC-E71E-C738-4CEA2DB7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35CCBB-C91B-6CFA-8514-957F99B0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30.10.2023</a:t>
            </a:fld>
            <a:endParaRPr lang="ru-MD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0471A9-5DD2-2713-27A9-A031517B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179B67-481B-1BA9-494A-68E048B7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65422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4B0DEA-F402-CC05-4FA7-6E763418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30.10.2023</a:t>
            </a:fld>
            <a:endParaRPr lang="ru-MD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31673B-0D8D-158B-F63E-6E53B8F0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FBD72A-970D-8BD6-9255-A38FD03C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4350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D6193-DFB9-7A0B-55E9-6642A78F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A5C599-AECE-703C-237D-C63FA111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E6D408-D3AE-05D4-6094-07CB7E20B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346167-EDCD-A741-AEC2-0615383F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30.10.2023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74907C-82E7-1178-1EC3-3C5ABAFE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9AC602-18D9-D6CE-2F54-CB9FFD8D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60765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9A9AD-34D6-C5DC-F6E6-8E7CBDB9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554F95-13BF-8B5C-3596-F0D33DBE5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56836B-4DB8-91E4-F078-BD658B4C6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E47A04-0701-5F2D-424D-EDDF686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30.10.2023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31DD8B-8DF4-B081-F6C3-CBE89553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50809D-B7FB-9C04-EA75-EAF55DD0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39167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A907A-AB81-B292-5BFB-6729B8C9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EB64E2-6F84-6B47-CAF9-171F163A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842D93-CF17-000F-07D7-E9CE781ED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3D83B-DE0C-4EA3-9EE9-6225416BD867}" type="datetimeFigureOut">
              <a:rPr lang="ru-MD" smtClean="0"/>
              <a:t>30.10.2023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7A7F1B-5EA1-059C-8309-05985BE83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2DF016-B351-68B1-4EEF-13A0BE6BE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24938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E71EFB-CAF9-056B-1DAD-F710CE81C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DC74757-DD10-648B-D7A0-50C2707D3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299" y="1647331"/>
            <a:ext cx="5619007" cy="2387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Created by Ciobanu Stanislav</a:t>
            </a:r>
            <a:endParaRPr lang="ru-MD" sz="4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Заголовок 7">
            <a:extLst>
              <a:ext uri="{FF2B5EF4-FFF2-40B4-BE49-F238E27FC236}">
                <a16:creationId xmlns:a16="http://schemas.microsoft.com/office/drawing/2014/main" id="{E748FC74-A196-2632-585A-C7F97747AA27}"/>
              </a:ext>
            </a:extLst>
          </p:cNvPr>
          <p:cNvSpPr txBox="1">
            <a:spLocks/>
          </p:cNvSpPr>
          <p:nvPr/>
        </p:nvSpPr>
        <p:spPr>
          <a:xfrm>
            <a:off x="-544285" y="25348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Server vs Terminal</a:t>
            </a:r>
            <a:endParaRPr lang="ru-MD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1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6B5919-3DE7-6008-0B17-388DE98D5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8"/>
            <a:ext cx="12192000" cy="685800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4B987A42-F842-6256-0FE0-59FD8B1F5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138" y="2481943"/>
            <a:ext cx="9013371" cy="1561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Server is a computer or software system that provides services, resources, or data to other computers, known as clients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2B05A1C-F65D-75A1-3442-93FCF99C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255" y="365125"/>
            <a:ext cx="8901545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What are the servers and terminals</a:t>
            </a:r>
            <a:endParaRPr lang="ru-MD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id="{59E3E51A-C9BD-AFE8-662C-0C0BC67E3849}"/>
              </a:ext>
            </a:extLst>
          </p:cNvPr>
          <p:cNvSpPr txBox="1">
            <a:spLocks/>
          </p:cNvSpPr>
          <p:nvPr/>
        </p:nvSpPr>
        <p:spPr>
          <a:xfrm>
            <a:off x="5708073" y="4267756"/>
            <a:ext cx="5781303" cy="2002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Terminal, or client, is a device or software that interacts with a server to access the services and resources it provides.</a:t>
            </a:r>
            <a:endParaRPr lang="ru-MD" sz="3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3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65C020-D1F9-EC25-5ACC-15D63D4B1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682A9D5-E46E-A0C2-68D4-4940E765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082" y="365125"/>
            <a:ext cx="602771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Roles and functions</a:t>
            </a:r>
            <a:endParaRPr lang="ru-MD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Заголовок 6">
            <a:extLst>
              <a:ext uri="{FF2B5EF4-FFF2-40B4-BE49-F238E27FC236}">
                <a16:creationId xmlns:a16="http://schemas.microsoft.com/office/drawing/2014/main" id="{76407CB5-2541-503F-D5C8-0A758F060B65}"/>
              </a:ext>
            </a:extLst>
          </p:cNvPr>
          <p:cNvSpPr txBox="1">
            <a:spLocks/>
          </p:cNvSpPr>
          <p:nvPr/>
        </p:nvSpPr>
        <p:spPr>
          <a:xfrm>
            <a:off x="5326082" y="2219262"/>
            <a:ext cx="6027717" cy="2419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Servers: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Primary role is to serve and provide resources.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Perform tasks like data storage, processing, and hosting websites or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3772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6B5919-3DE7-6008-0B17-388DE98D5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8"/>
            <a:ext cx="12192000" cy="685800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4B987A42-F842-6256-0FE0-59FD8B1F5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138" y="2481943"/>
            <a:ext cx="9256815" cy="1561605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Servers: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High-end, powerful hardware.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Multiple CPUs, large storage, extensive RAM, and redundant components.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Specialized server operating systems.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2B05A1C-F65D-75A1-3442-93FCF99C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255" y="365125"/>
            <a:ext cx="8901545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Hardware and Networking</a:t>
            </a:r>
            <a:endParaRPr lang="ru-MD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id="{59E3E51A-C9BD-AFE8-662C-0C0BC67E3849}"/>
              </a:ext>
            </a:extLst>
          </p:cNvPr>
          <p:cNvSpPr txBox="1">
            <a:spLocks/>
          </p:cNvSpPr>
          <p:nvPr/>
        </p:nvSpPr>
        <p:spPr>
          <a:xfrm>
            <a:off x="5708073" y="4267756"/>
            <a:ext cx="6107875" cy="2370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Terminals: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Varied hardware, based on user needs.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Laptops, desktops, tablets, and smartphones come in various configurations.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General-purpose operating systems (e.g., Windows, macOS, Linux).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Run applications and access server resources.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7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CD489F-5E83-41D9-AF91-942C9A854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76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B41156-4CDF-3FB7-3068-20A407AF5649}"/>
              </a:ext>
            </a:extLst>
          </p:cNvPr>
          <p:cNvSpPr txBox="1"/>
          <p:nvPr/>
        </p:nvSpPr>
        <p:spPr>
          <a:xfrm>
            <a:off x="6096001" y="2131620"/>
            <a:ext cx="547650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Servers: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Typically are located in data centers or other remote locations.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Are designed for stabile working 24/7.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Terminals: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Usually found on user’s desks or in their hands (smartphones, laptops and </a:t>
            </a:r>
            <a:r>
              <a:rPr lang="en-US" sz="2400" b="0" i="0" dirty="0" err="1">
                <a:solidFill>
                  <a:schemeClr val="bg1"/>
                </a:solidFill>
                <a:effectLst/>
              </a:rPr>
              <a:t>e.t.c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Designed for portable and easy use.</a:t>
            </a:r>
            <a:endParaRPr lang="en-US" sz="2400" b="0" i="0" dirty="0">
              <a:solidFill>
                <a:schemeClr val="bg1"/>
              </a:solidFill>
              <a:effectLst/>
            </a:endParaRPr>
          </a:p>
          <a:p>
            <a:endParaRPr lang="ru-M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6A7CD-57EC-A73F-7371-55194A282043}"/>
              </a:ext>
            </a:extLst>
          </p:cNvPr>
          <p:cNvSpPr txBox="1"/>
          <p:nvPr/>
        </p:nvSpPr>
        <p:spPr>
          <a:xfrm>
            <a:off x="6638308" y="905578"/>
            <a:ext cx="1609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Location</a:t>
            </a:r>
            <a:endParaRPr lang="ru-M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81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6B5919-3DE7-6008-0B17-388DE98D5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6"/>
            <a:ext cx="12192000" cy="685800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4B987A42-F842-6256-0FE0-59FD8B1F5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774" y="2214749"/>
            <a:ext cx="8841179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Servers maintain work of many terminals.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Client-server model is based on multiple terminals, that reflect individual clients.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Servers also differ with their ranks and specializations. One client can be serviced by some servers, that complete different tasks.</a:t>
            </a:r>
            <a:endParaRPr lang="ru-MD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2B05A1C-F65D-75A1-3442-93FCF99C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255" y="365125"/>
            <a:ext cx="8901545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Cooperation</a:t>
            </a:r>
            <a:endParaRPr lang="ru-MD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17CFC81-6340-2E43-0C69-2E74A3256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192" y="4547099"/>
            <a:ext cx="5138552" cy="1972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7178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CD489F-5E83-41D9-AF91-942C9A854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76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B41156-4CDF-3FB7-3068-20A407AF5649}"/>
              </a:ext>
            </a:extLst>
          </p:cNvPr>
          <p:cNvSpPr txBox="1"/>
          <p:nvPr/>
        </p:nvSpPr>
        <p:spPr>
          <a:xfrm>
            <a:off x="6096001" y="2131620"/>
            <a:ext cx="54765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Understanding the distinctions between servers and terminals is essential in modern computing.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Servers provide resources and services, while terminals consume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Both play critical roles in the digital ecosystem.</a:t>
            </a:r>
          </a:p>
          <a:p>
            <a:endParaRPr lang="ru-M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6A7CD-57EC-A73F-7371-55194A282043}"/>
              </a:ext>
            </a:extLst>
          </p:cNvPr>
          <p:cNvSpPr txBox="1"/>
          <p:nvPr/>
        </p:nvSpPr>
        <p:spPr>
          <a:xfrm>
            <a:off x="6163294" y="277475"/>
            <a:ext cx="47738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Conclusions</a:t>
            </a:r>
            <a:endParaRPr lang="ru-M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0020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289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Bahnschrift Light</vt:lpstr>
      <vt:lpstr>Calibri</vt:lpstr>
      <vt:lpstr>Calibri Light</vt:lpstr>
      <vt:lpstr>Söhne</vt:lpstr>
      <vt:lpstr>Тема Office</vt:lpstr>
      <vt:lpstr>Created by Ciobanu Stanislav</vt:lpstr>
      <vt:lpstr>What are the servers and terminals</vt:lpstr>
      <vt:lpstr>Roles and functions</vt:lpstr>
      <vt:lpstr>Hardware and Networking</vt:lpstr>
      <vt:lpstr>Презентация PowerPoint</vt:lpstr>
      <vt:lpstr>Cooperation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Servers Vs Terminals</dc:title>
  <dc:creator>Stas Ciobanu</dc:creator>
  <cp:lastModifiedBy>Stas Ciobanu</cp:lastModifiedBy>
  <cp:revision>40</cp:revision>
  <dcterms:created xsi:type="dcterms:W3CDTF">2023-10-22T09:13:08Z</dcterms:created>
  <dcterms:modified xsi:type="dcterms:W3CDTF">2023-10-30T15:47:18Z</dcterms:modified>
</cp:coreProperties>
</file>