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410" autoAdjust="0"/>
  </p:normalViewPr>
  <p:slideViewPr>
    <p:cSldViewPr snapToGrid="0">
      <p:cViewPr varScale="1">
        <p:scale>
          <a:sx n="70" d="100"/>
          <a:sy n="70" d="100"/>
        </p:scale>
        <p:origin x="11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60381-8F4C-43EE-93F6-137AE1F1C60D}" type="datetimeFigureOut">
              <a:rPr lang="fr-CH" smtClean="0"/>
              <a:t>20.01.2020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83F46-6C48-42F9-A337-CF741F02BC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16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83F46-6C48-42F9-A337-CF741F02BCE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411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83F46-6C48-42F9-A337-CF741F02BCE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027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1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39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3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2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4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1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D155-3A0F-4684-AC6E-1A5E93649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SYUGARDADDY BOT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0A6A-6FD9-495C-B3E6-FAD924F0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Project de MAC</a:t>
            </a:r>
          </a:p>
          <a:p>
            <a:r>
              <a:rPr lang="en-CH" dirty="0"/>
              <a:t>Loris </a:t>
            </a:r>
            <a:r>
              <a:rPr lang="en-CH" dirty="0" err="1"/>
              <a:t>Crüll</a:t>
            </a:r>
            <a:r>
              <a:rPr lang="en-CH" dirty="0"/>
              <a:t>, Julien Rod, </a:t>
            </a:r>
            <a:r>
              <a:rPr lang="en-CH" dirty="0" err="1"/>
              <a:t>Yoann</a:t>
            </a:r>
            <a:r>
              <a:rPr lang="en-CH" dirty="0"/>
              <a:t> </a:t>
            </a:r>
            <a:r>
              <a:rPr lang="en-CH" dirty="0" err="1"/>
              <a:t>Rohrbasser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91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ABCAC4-433D-4814-8583-8ED4879C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Demonstration</a:t>
            </a:r>
            <a:endParaRPr lang="fr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102513-45FD-440B-AB61-827DF796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CE9A2-162B-4295-A9FF-4BC362EA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</a:t>
            </a:r>
            <a:r>
              <a:rPr lang="en-US" dirty="0" err="1"/>
              <a:t>ue</a:t>
            </a:r>
            <a:r>
              <a:rPr lang="en-CH" dirty="0"/>
              <a:t>s</a:t>
            </a:r>
            <a:r>
              <a:rPr lang="en-US" dirty="0"/>
              <a:t>t</a:t>
            </a:r>
            <a:r>
              <a:rPr lang="en-CH" dirty="0" err="1"/>
              <a:t>i</a:t>
            </a:r>
            <a:r>
              <a:rPr lang="en-US" dirty="0"/>
              <a:t>o</a:t>
            </a:r>
            <a:r>
              <a:rPr lang="en-CH" dirty="0"/>
              <a:t>n</a:t>
            </a:r>
            <a:r>
              <a:rPr lang="en-US" dirty="0"/>
              <a:t>s</a:t>
            </a:r>
            <a:r>
              <a:rPr lang="en-CH" dirty="0"/>
              <a:t>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52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8B36-B468-46FF-AE2C-53B71D85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</a:t>
            </a:r>
            <a:r>
              <a:rPr lang="en-US" dirty="0"/>
              <a:t>e</a:t>
            </a:r>
            <a:r>
              <a:rPr lang="en-CH" dirty="0"/>
              <a:t>s</a:t>
            </a:r>
            <a:r>
              <a:rPr lang="en-US" dirty="0"/>
              <a:t>c</a:t>
            </a:r>
            <a:r>
              <a:rPr lang="en-CH" dirty="0"/>
              <a:t>r</a:t>
            </a:r>
            <a:r>
              <a:rPr lang="en-US" dirty="0" err="1"/>
              <a:t>i</a:t>
            </a:r>
            <a:r>
              <a:rPr lang="en-CH" dirty="0"/>
              <a:t>p</a:t>
            </a:r>
            <a:r>
              <a:rPr lang="en-US" dirty="0"/>
              <a:t>t</a:t>
            </a:r>
            <a:r>
              <a:rPr lang="en-CH" dirty="0" err="1"/>
              <a:t>i</a:t>
            </a:r>
            <a:r>
              <a:rPr lang="en-US" dirty="0"/>
              <a:t>o</a:t>
            </a:r>
            <a:r>
              <a:rPr lang="en-CH" dirty="0"/>
              <a:t>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15AD-9F21-4200-B5FE-AACFC2B3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CH" dirty="0"/>
              <a:t>o</a:t>
            </a:r>
            <a:r>
              <a:rPr lang="en-US" dirty="0"/>
              <a:t>t</a:t>
            </a:r>
            <a:r>
              <a:rPr lang="en-CH" dirty="0"/>
              <a:t> </a:t>
            </a:r>
            <a:r>
              <a:rPr lang="en-US" dirty="0"/>
              <a:t>T</a:t>
            </a:r>
            <a:r>
              <a:rPr lang="en-CH" dirty="0"/>
              <a:t>e</a:t>
            </a:r>
            <a:r>
              <a:rPr lang="en-US" dirty="0"/>
              <a:t>l</a:t>
            </a:r>
            <a:r>
              <a:rPr lang="en-CH" dirty="0"/>
              <a:t>e</a:t>
            </a:r>
            <a:r>
              <a:rPr lang="en-US" dirty="0"/>
              <a:t>g</a:t>
            </a:r>
            <a:r>
              <a:rPr lang="en-CH" dirty="0"/>
              <a:t>r</a:t>
            </a:r>
            <a:r>
              <a:rPr lang="en-US" dirty="0"/>
              <a:t>a</a:t>
            </a:r>
            <a:r>
              <a:rPr lang="en-CH" dirty="0"/>
              <a:t>m </a:t>
            </a:r>
            <a:r>
              <a:rPr lang="en-US" dirty="0"/>
              <a:t>d</a:t>
            </a:r>
            <a:r>
              <a:rPr lang="en-CH" dirty="0"/>
              <a:t>e </a:t>
            </a:r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c</a:t>
            </a:r>
            <a:r>
              <a:rPr lang="en-CH" dirty="0"/>
              <a:t>e</a:t>
            </a:r>
            <a:r>
              <a:rPr lang="en-US" dirty="0"/>
              <a:t>t</a:t>
            </a:r>
            <a:r>
              <a:rPr lang="en-CH" dirty="0"/>
              <a:t>t</a:t>
            </a:r>
            <a:r>
              <a:rPr lang="en-US" dirty="0"/>
              <a:t>e</a:t>
            </a:r>
            <a:r>
              <a:rPr lang="en-CH" dirty="0"/>
              <a:t>s de cuisines</a:t>
            </a:r>
          </a:p>
          <a:p>
            <a:r>
              <a:rPr lang="en-CH" dirty="0"/>
              <a:t>Recherche de </a:t>
            </a:r>
            <a:r>
              <a:rPr lang="en-CH" dirty="0" err="1"/>
              <a:t>recettes</a:t>
            </a:r>
            <a:endParaRPr lang="en-CH" dirty="0"/>
          </a:p>
          <a:p>
            <a:r>
              <a:rPr lang="en-US" dirty="0"/>
              <a:t>A</a:t>
            </a:r>
            <a:r>
              <a:rPr lang="en-CH" dirty="0"/>
              <a:t>j</a:t>
            </a:r>
            <a:r>
              <a:rPr lang="en-US" dirty="0"/>
              <a:t>o</a:t>
            </a:r>
            <a:r>
              <a:rPr lang="en-CH" dirty="0"/>
              <a:t>u</a:t>
            </a:r>
            <a:r>
              <a:rPr lang="en-US" dirty="0"/>
              <a:t>t</a:t>
            </a:r>
            <a:r>
              <a:rPr lang="en-CH" dirty="0"/>
              <a:t> de </a:t>
            </a:r>
            <a:r>
              <a:rPr lang="en-CH" dirty="0" err="1"/>
              <a:t>recettes</a:t>
            </a:r>
            <a:endParaRPr lang="en-CH" dirty="0"/>
          </a:p>
          <a:p>
            <a:r>
              <a:rPr lang="en-CH" dirty="0"/>
              <a:t>“Likes”</a:t>
            </a:r>
          </a:p>
          <a:p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c</a:t>
            </a:r>
            <a:r>
              <a:rPr lang="en-CH" dirty="0"/>
              <a:t>c</a:t>
            </a:r>
            <a:r>
              <a:rPr lang="en-US" dirty="0"/>
              <a:t>o</a:t>
            </a:r>
            <a:r>
              <a:rPr lang="en-CH" dirty="0"/>
              <a:t>m</a:t>
            </a:r>
            <a:r>
              <a:rPr lang="en-US" dirty="0"/>
              <a:t>a</a:t>
            </a:r>
            <a:r>
              <a:rPr lang="en-CH" dirty="0"/>
              <a:t>n</a:t>
            </a:r>
            <a:r>
              <a:rPr lang="en-US" dirty="0"/>
              <a:t>d</a:t>
            </a:r>
            <a:r>
              <a:rPr lang="en-CH" dirty="0"/>
              <a:t>a</a:t>
            </a:r>
            <a:r>
              <a:rPr lang="en-US" dirty="0"/>
              <a:t>t</a:t>
            </a:r>
            <a:r>
              <a:rPr lang="en-CH" dirty="0" err="1"/>
              <a:t>i</a:t>
            </a:r>
            <a:r>
              <a:rPr lang="en-US" dirty="0"/>
              <a:t>o</a:t>
            </a:r>
            <a:r>
              <a:rPr lang="en-CH" dirty="0"/>
              <a:t>n</a:t>
            </a:r>
            <a:r>
              <a:rPr lang="en-US" dirty="0"/>
              <a:t>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853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D62D-E454-4F4B-B458-C085CF3D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Sources de </a:t>
            </a:r>
            <a:r>
              <a:rPr lang="en-CH" dirty="0" err="1"/>
              <a:t>données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BB3E-608C-4145-AAE4-2528BD59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</a:t>
            </a:r>
            <a:r>
              <a:rPr lang="en-US" dirty="0"/>
              <a:t>t</a:t>
            </a:r>
            <a:r>
              <a:rPr lang="en-CH" dirty="0" err="1"/>
              <a:t>i</a:t>
            </a:r>
            <a:r>
              <a:rPr lang="en-US" dirty="0"/>
              <a:t>l</a:t>
            </a:r>
            <a:r>
              <a:rPr lang="en-CH" dirty="0" err="1"/>
              <a:t>i</a:t>
            </a:r>
            <a:r>
              <a:rPr lang="en-US" dirty="0"/>
              <a:t>s</a:t>
            </a:r>
            <a:r>
              <a:rPr lang="en-CH" dirty="0"/>
              <a:t>a</a:t>
            </a:r>
            <a:r>
              <a:rPr lang="en-US" dirty="0"/>
              <a:t>t</a:t>
            </a:r>
            <a:r>
              <a:rPr lang="en-CH" dirty="0"/>
              <a:t>e</a:t>
            </a:r>
            <a:r>
              <a:rPr lang="en-US" dirty="0"/>
              <a:t>u</a:t>
            </a:r>
            <a:r>
              <a:rPr lang="en-CH" dirty="0"/>
              <a:t>r</a:t>
            </a:r>
            <a:r>
              <a:rPr lang="en-US" dirty="0"/>
              <a:t>s</a:t>
            </a:r>
            <a:endParaRPr lang="en-CH" dirty="0"/>
          </a:p>
          <a:p>
            <a:r>
              <a:rPr lang="en-CH" dirty="0" err="1"/>
              <a:t>Recettes</a:t>
            </a:r>
            <a:endParaRPr lang="en-CH" dirty="0"/>
          </a:p>
          <a:p>
            <a:pPr lvl="1"/>
            <a:r>
              <a:rPr lang="en-CH" dirty="0"/>
              <a:t>Calories</a:t>
            </a:r>
          </a:p>
          <a:p>
            <a:pPr lvl="1"/>
            <a:r>
              <a:rPr lang="en-CH" dirty="0"/>
              <a:t>Description</a:t>
            </a:r>
          </a:p>
          <a:p>
            <a:pPr lvl="1"/>
            <a:r>
              <a:rPr lang="en-CH" dirty="0"/>
              <a:t>Temps de </a:t>
            </a:r>
            <a:r>
              <a:rPr lang="en-CH" dirty="0" err="1"/>
              <a:t>prepa</a:t>
            </a:r>
            <a:r>
              <a:rPr lang="en-US" dirty="0"/>
              <a:t>r</a:t>
            </a:r>
            <a:r>
              <a:rPr lang="en-CH" dirty="0"/>
              <a:t>a</a:t>
            </a:r>
            <a:r>
              <a:rPr lang="en-US" dirty="0"/>
              <a:t>t</a:t>
            </a:r>
            <a:r>
              <a:rPr lang="en-CH" dirty="0" err="1"/>
              <a:t>i</a:t>
            </a:r>
            <a:r>
              <a:rPr lang="en-US" dirty="0"/>
              <a:t>o</a:t>
            </a:r>
            <a:r>
              <a:rPr lang="en-CH" dirty="0"/>
              <a:t>n</a:t>
            </a:r>
          </a:p>
          <a:p>
            <a:pPr lvl="1"/>
            <a:r>
              <a:rPr lang="en-CH" dirty="0"/>
              <a:t>Tags</a:t>
            </a:r>
            <a:endParaRPr lang="fr-CH" dirty="0"/>
          </a:p>
          <a:p>
            <a:r>
              <a:rPr lang="en-CH" dirty="0" err="1"/>
              <a:t>Ingrédients</a:t>
            </a:r>
            <a:endParaRPr lang="en-CH" dirty="0"/>
          </a:p>
          <a:p>
            <a:r>
              <a:rPr lang="en-CH" dirty="0" err="1"/>
              <a:t>Uste</a:t>
            </a:r>
            <a:r>
              <a:rPr lang="en-US" dirty="0"/>
              <a:t>n</a:t>
            </a:r>
            <a:r>
              <a:rPr lang="en-CH" dirty="0"/>
              <a:t>s</a:t>
            </a:r>
            <a:r>
              <a:rPr lang="en-US" dirty="0" err="1"/>
              <a:t>i</a:t>
            </a:r>
            <a:r>
              <a:rPr lang="en-CH" dirty="0"/>
              <a:t>les</a:t>
            </a:r>
          </a:p>
        </p:txBody>
      </p:sp>
    </p:spTree>
    <p:extLst>
      <p:ext uri="{BB962C8B-B14F-4D97-AF65-F5344CB8AC3E}">
        <p14:creationId xmlns:p14="http://schemas.microsoft.com/office/powerpoint/2010/main" val="39406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15A-F010-4566-92CB-A68A8572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</a:t>
            </a:r>
            <a:r>
              <a:rPr lang="en-US" dirty="0"/>
              <a:t>o</a:t>
            </a:r>
            <a:r>
              <a:rPr lang="en-CH" dirty="0" err="1"/>
              <a:t>dèle</a:t>
            </a:r>
            <a:r>
              <a:rPr lang="en-CH" dirty="0"/>
              <a:t> de </a:t>
            </a:r>
            <a:r>
              <a:rPr lang="en-CH" dirty="0" err="1"/>
              <a:t>données</a:t>
            </a:r>
            <a:endParaRPr lang="fr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83737-6807-497F-A0AB-21A4A938C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2508934"/>
            <a:ext cx="3881437" cy="38814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40088-3D8F-4B2B-B077-683371B35F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415288"/>
            <a:ext cx="4184650" cy="1673860"/>
          </a:xfrm>
        </p:spPr>
      </p:pic>
    </p:spTree>
    <p:extLst>
      <p:ext uri="{BB962C8B-B14F-4D97-AF65-F5344CB8AC3E}">
        <p14:creationId xmlns:p14="http://schemas.microsoft.com/office/powerpoint/2010/main" val="23209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34E819-0FBD-455C-B6D5-0F233591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</a:t>
            </a:r>
            <a:r>
              <a:rPr lang="en-US" dirty="0"/>
              <a:t>o</a:t>
            </a:r>
            <a:r>
              <a:rPr lang="en-CH" dirty="0"/>
              <a:t>n</a:t>
            </a:r>
            <a:r>
              <a:rPr lang="en-US" dirty="0"/>
              <a:t>g</a:t>
            </a:r>
            <a:r>
              <a:rPr lang="en-CH" dirty="0"/>
              <a:t>o</a:t>
            </a:r>
            <a:r>
              <a:rPr lang="en-US" dirty="0"/>
              <a:t>D</a:t>
            </a:r>
            <a:r>
              <a:rPr lang="en-CH" dirty="0"/>
              <a:t>B</a:t>
            </a:r>
            <a:endParaRPr lang="fr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97807-D781-4B83-A23A-EF3AF7B5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en-US" dirty="0"/>
              <a:t>r</a:t>
            </a:r>
            <a:r>
              <a:rPr lang="fr-CH" dirty="0"/>
              <a:t>i</a:t>
            </a:r>
            <a:r>
              <a:rPr lang="en-US" dirty="0"/>
              <a:t>e</a:t>
            </a:r>
            <a:r>
              <a:rPr lang="en-CH" dirty="0"/>
              <a:t>n</a:t>
            </a:r>
            <a:r>
              <a:rPr lang="en-US" dirty="0"/>
              <a:t>t</a:t>
            </a:r>
            <a:r>
              <a:rPr lang="en-CH" dirty="0"/>
              <a:t>é do</a:t>
            </a:r>
            <a:r>
              <a:rPr lang="en-US" dirty="0"/>
              <a:t>c</a:t>
            </a:r>
            <a:r>
              <a:rPr lang="en-CH" dirty="0"/>
              <a:t>u</a:t>
            </a:r>
            <a:r>
              <a:rPr lang="en-US" dirty="0"/>
              <a:t>m</a:t>
            </a:r>
            <a:r>
              <a:rPr lang="fr-CH" dirty="0" err="1"/>
              <a:t>ent</a:t>
            </a:r>
            <a:endParaRPr lang="fr-CH" dirty="0"/>
          </a:p>
          <a:p>
            <a:r>
              <a:rPr lang="en-CH" dirty="0"/>
              <a:t>N</a:t>
            </a:r>
            <a:r>
              <a:rPr lang="en-US" dirty="0"/>
              <a:t>o</a:t>
            </a:r>
            <a:r>
              <a:rPr lang="en-CH" dirty="0"/>
              <a:t>SQL</a:t>
            </a:r>
          </a:p>
          <a:p>
            <a:r>
              <a:rPr lang="en-US" dirty="0"/>
              <a:t>S</a:t>
            </a:r>
            <a:r>
              <a:rPr lang="en-CH" dirty="0"/>
              <a:t>e</a:t>
            </a:r>
            <a:r>
              <a:rPr lang="en-US" dirty="0"/>
              <a:t>r</a:t>
            </a:r>
            <a:r>
              <a:rPr lang="en-CH" dirty="0" err="1"/>
              <a:t>i</a:t>
            </a:r>
            <a:r>
              <a:rPr lang="en-US" dirty="0"/>
              <a:t>a</a:t>
            </a:r>
            <a:r>
              <a:rPr lang="en-CH" dirty="0"/>
              <a:t>l</a:t>
            </a:r>
            <a:r>
              <a:rPr lang="en-US" dirty="0" err="1"/>
              <a:t>i</a:t>
            </a:r>
            <a:r>
              <a:rPr lang="en-CH" dirty="0"/>
              <a:t>s</a:t>
            </a:r>
            <a:r>
              <a:rPr lang="en-US" dirty="0"/>
              <a:t>a</a:t>
            </a:r>
            <a:r>
              <a:rPr lang="en-CH" dirty="0"/>
              <a:t>t</a:t>
            </a:r>
            <a:r>
              <a:rPr lang="en-US" dirty="0" err="1"/>
              <a:t>i</a:t>
            </a:r>
            <a:r>
              <a:rPr lang="en-CH" dirty="0"/>
              <a:t>o</a:t>
            </a:r>
            <a:r>
              <a:rPr lang="en-US" dirty="0"/>
              <a:t>n</a:t>
            </a:r>
            <a:r>
              <a:rPr lang="en-CH" dirty="0"/>
              <a:t> </a:t>
            </a:r>
            <a:r>
              <a:rPr lang="en-CH" dirty="0" err="1"/>
              <a:t>aisé</a:t>
            </a:r>
            <a:r>
              <a:rPr lang="en-US" dirty="0"/>
              <a:t>e</a:t>
            </a:r>
            <a:endParaRPr lang="en-CH" dirty="0"/>
          </a:p>
          <a:p>
            <a:r>
              <a:rPr lang="en-CH" dirty="0"/>
              <a:t>Stockage </a:t>
            </a:r>
          </a:p>
          <a:p>
            <a:pPr lvl="1"/>
            <a:r>
              <a:rPr lang="en-CH" dirty="0" err="1"/>
              <a:t>recettes</a:t>
            </a:r>
            <a:endParaRPr lang="en-CH" dirty="0"/>
          </a:p>
          <a:p>
            <a:pPr lvl="1"/>
            <a:r>
              <a:rPr lang="en-US" dirty="0"/>
              <a:t>u</a:t>
            </a:r>
            <a:r>
              <a:rPr lang="en-CH" dirty="0"/>
              <a:t>t</a:t>
            </a:r>
            <a:r>
              <a:rPr lang="en-US" dirty="0" err="1"/>
              <a:t>i</a:t>
            </a:r>
            <a:r>
              <a:rPr lang="en-CH" dirty="0"/>
              <a:t>l</a:t>
            </a:r>
            <a:r>
              <a:rPr lang="en-US" dirty="0" err="1"/>
              <a:t>i</a:t>
            </a:r>
            <a:r>
              <a:rPr lang="en-CH" dirty="0"/>
              <a:t>s</a:t>
            </a:r>
            <a:r>
              <a:rPr lang="en-US" dirty="0"/>
              <a:t>a</a:t>
            </a:r>
            <a:r>
              <a:rPr lang="en-CH" dirty="0"/>
              <a:t>t</a:t>
            </a:r>
            <a:r>
              <a:rPr lang="en-US" dirty="0"/>
              <a:t>e</a:t>
            </a:r>
            <a:r>
              <a:rPr lang="en-CH" dirty="0" err="1"/>
              <a:t>urs</a:t>
            </a:r>
            <a:endParaRPr lang="en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669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73DE-4D2D-4B9E-BB1A-2EEADF1A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</a:t>
            </a:r>
            <a:r>
              <a:rPr lang="en-US" dirty="0"/>
              <a:t>e</a:t>
            </a:r>
            <a:r>
              <a:rPr lang="en-CH" dirty="0"/>
              <a:t>o4</a:t>
            </a:r>
            <a:r>
              <a:rPr lang="en-US" dirty="0"/>
              <a:t>j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1A8E-CF9F-4952-927D-16D33172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en-US" dirty="0"/>
              <a:t>r</a:t>
            </a:r>
            <a:r>
              <a:rPr lang="fr-CH" dirty="0"/>
              <a:t>i</a:t>
            </a:r>
            <a:r>
              <a:rPr lang="en-US" dirty="0"/>
              <a:t>e</a:t>
            </a:r>
            <a:r>
              <a:rPr lang="en-CH" dirty="0"/>
              <a:t>n</a:t>
            </a:r>
            <a:r>
              <a:rPr lang="en-US" dirty="0"/>
              <a:t>t</a:t>
            </a:r>
            <a:r>
              <a:rPr lang="en-CH" dirty="0"/>
              <a:t>é </a:t>
            </a:r>
            <a:r>
              <a:rPr lang="en-US" dirty="0"/>
              <a:t>g</a:t>
            </a:r>
            <a:r>
              <a:rPr lang="en-CH" dirty="0"/>
              <a:t>r</a:t>
            </a:r>
            <a:r>
              <a:rPr lang="en-US" dirty="0"/>
              <a:t>a</a:t>
            </a:r>
            <a:r>
              <a:rPr lang="en-CH" dirty="0"/>
              <a:t>p</a:t>
            </a:r>
            <a:r>
              <a:rPr lang="en-US" dirty="0"/>
              <a:t>h</a:t>
            </a:r>
            <a:r>
              <a:rPr lang="en-CH" dirty="0"/>
              <a:t>e</a:t>
            </a:r>
          </a:p>
          <a:p>
            <a:r>
              <a:rPr lang="en-CH" dirty="0"/>
              <a:t>Cypher</a:t>
            </a:r>
          </a:p>
          <a:p>
            <a:r>
              <a:rPr lang="en-US" dirty="0"/>
              <a:t>G</a:t>
            </a:r>
            <a:r>
              <a:rPr lang="en-CH" dirty="0"/>
              <a:t>e</a:t>
            </a:r>
            <a:r>
              <a:rPr lang="en-US" dirty="0"/>
              <a:t>s</a:t>
            </a:r>
            <a:r>
              <a:rPr lang="en-CH" dirty="0"/>
              <a:t>t</a:t>
            </a:r>
            <a:r>
              <a:rPr lang="en-US" dirty="0" err="1"/>
              <a:t>i</a:t>
            </a:r>
            <a:r>
              <a:rPr lang="en-CH" dirty="0"/>
              <a:t>o</a:t>
            </a:r>
            <a:r>
              <a:rPr lang="en-US" dirty="0"/>
              <a:t>n</a:t>
            </a:r>
            <a:r>
              <a:rPr lang="en-CH" dirty="0"/>
              <a:t> </a:t>
            </a:r>
            <a:r>
              <a:rPr lang="en-US" dirty="0"/>
              <a:t>d</a:t>
            </a:r>
            <a:r>
              <a:rPr lang="en-CH" dirty="0"/>
              <a:t>e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</a:t>
            </a:r>
            <a:r>
              <a:rPr lang="en-CH" dirty="0"/>
              <a:t>a</a:t>
            </a:r>
            <a:r>
              <a:rPr lang="en-US" dirty="0"/>
              <a:t>t</a:t>
            </a:r>
            <a:r>
              <a:rPr lang="en-CH" dirty="0" err="1"/>
              <a:t>i</a:t>
            </a:r>
            <a:r>
              <a:rPr lang="en-US" dirty="0"/>
              <a:t>o</a:t>
            </a:r>
            <a:r>
              <a:rPr lang="en-CH" dirty="0"/>
              <a:t>n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e</a:t>
            </a:r>
            <a:r>
              <a:rPr lang="en-CH" dirty="0"/>
              <a:t>n</a:t>
            </a:r>
            <a:r>
              <a:rPr lang="en-US" dirty="0"/>
              <a:t>t</a:t>
            </a:r>
            <a:r>
              <a:rPr lang="en-CH" dirty="0"/>
              <a:t>r</a:t>
            </a:r>
            <a:r>
              <a:rPr lang="en-US" dirty="0"/>
              <a:t>e</a:t>
            </a:r>
            <a:r>
              <a:rPr lang="en-CH" dirty="0"/>
              <a:t> </a:t>
            </a:r>
            <a:r>
              <a:rPr lang="en-US" dirty="0"/>
              <a:t>o</a:t>
            </a:r>
            <a:r>
              <a:rPr lang="en-CH" dirty="0"/>
              <a:t>b</a:t>
            </a:r>
            <a:r>
              <a:rPr lang="en-US" dirty="0"/>
              <a:t>j</a:t>
            </a:r>
            <a:r>
              <a:rPr lang="en-CH" dirty="0"/>
              <a:t>e</a:t>
            </a:r>
            <a:r>
              <a:rPr lang="en-US" dirty="0"/>
              <a:t>t</a:t>
            </a:r>
            <a:r>
              <a:rPr lang="en-CH" dirty="0"/>
              <a:t>s </a:t>
            </a:r>
            <a:r>
              <a:rPr lang="en-US" dirty="0"/>
              <a:t>s</a:t>
            </a:r>
            <a:r>
              <a:rPr lang="en-CH" dirty="0" err="1"/>
              <a:t>i</a:t>
            </a:r>
            <a:r>
              <a:rPr lang="en-US" dirty="0"/>
              <a:t>m</a:t>
            </a:r>
            <a:r>
              <a:rPr lang="en-CH" dirty="0"/>
              <a:t>p</a:t>
            </a:r>
            <a:r>
              <a:rPr lang="en-US" dirty="0"/>
              <a:t>l</a:t>
            </a:r>
            <a:r>
              <a:rPr lang="en-CH" dirty="0"/>
              <a:t>e</a:t>
            </a:r>
            <a:r>
              <a:rPr lang="en-US" dirty="0"/>
              <a:t>s</a:t>
            </a:r>
            <a:endParaRPr lang="en-CH" dirty="0"/>
          </a:p>
          <a:p>
            <a:r>
              <a:rPr lang="en-US" dirty="0"/>
              <a:t>R</a:t>
            </a:r>
            <a:r>
              <a:rPr lang="en-CH" dirty="0" err="1"/>
              <a:t>equêtes</a:t>
            </a:r>
            <a:r>
              <a:rPr lang="en-CH" dirty="0"/>
              <a:t> complexes e</a:t>
            </a:r>
            <a:r>
              <a:rPr lang="en-US" dirty="0"/>
              <a:t>n</a:t>
            </a:r>
            <a:r>
              <a:rPr lang="en-CH" dirty="0"/>
              <a:t> </a:t>
            </a:r>
            <a:r>
              <a:rPr lang="en-US" dirty="0"/>
              <a:t>t</a:t>
            </a:r>
            <a:r>
              <a:rPr lang="en-CH" dirty="0"/>
              <a:t>e</a:t>
            </a:r>
            <a:r>
              <a:rPr lang="en-US" dirty="0"/>
              <a:t>m</a:t>
            </a:r>
            <a:r>
              <a:rPr lang="en-CH" dirty="0"/>
              <a:t>p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r</a:t>
            </a:r>
            <a:r>
              <a:rPr lang="en-CH" dirty="0"/>
              <a:t>é</a:t>
            </a:r>
            <a:r>
              <a:rPr lang="en-US" dirty="0"/>
              <a:t>e</a:t>
            </a:r>
            <a:r>
              <a:rPr lang="en-CH" dirty="0"/>
              <a:t>l</a:t>
            </a:r>
          </a:p>
          <a:p>
            <a:r>
              <a:rPr lang="en-US" dirty="0"/>
              <a:t>E</a:t>
            </a:r>
            <a:r>
              <a:rPr lang="en-CH" dirty="0"/>
              <a:t>t</a:t>
            </a:r>
            <a:r>
              <a:rPr lang="en-US" dirty="0"/>
              <a:t>a</a:t>
            </a:r>
            <a:r>
              <a:rPr lang="en-CH" dirty="0"/>
              <a:t>b</a:t>
            </a:r>
            <a:r>
              <a:rPr lang="en-US" dirty="0"/>
              <a:t>l</a:t>
            </a:r>
            <a:r>
              <a:rPr lang="en-CH" dirty="0" err="1"/>
              <a:t>i</a:t>
            </a:r>
            <a:r>
              <a:rPr lang="en-US" dirty="0"/>
              <a:t>s</a:t>
            </a:r>
            <a:r>
              <a:rPr lang="en-CH" dirty="0"/>
              <a:t>s</a:t>
            </a:r>
            <a:r>
              <a:rPr lang="en-US" dirty="0"/>
              <a:t>e</a:t>
            </a:r>
            <a:r>
              <a:rPr lang="en-CH" dirty="0"/>
              <a:t>m</a:t>
            </a:r>
            <a:r>
              <a:rPr lang="en-US" dirty="0"/>
              <a:t>e</a:t>
            </a:r>
            <a:r>
              <a:rPr lang="en-CH" dirty="0"/>
              <a:t>n</a:t>
            </a:r>
            <a:r>
              <a:rPr lang="en-US" dirty="0"/>
              <a:t>t</a:t>
            </a:r>
            <a:r>
              <a:rPr lang="en-CH" dirty="0"/>
              <a:t> </a:t>
            </a:r>
            <a:r>
              <a:rPr lang="en-US" dirty="0"/>
              <a:t>f</a:t>
            </a:r>
            <a:r>
              <a:rPr lang="en-CH" dirty="0"/>
              <a:t>a</a:t>
            </a:r>
            <a:r>
              <a:rPr lang="en-US" dirty="0"/>
              <a:t>c</a:t>
            </a:r>
            <a:r>
              <a:rPr lang="en-CH" dirty="0" err="1"/>
              <a:t>i</a:t>
            </a:r>
            <a:r>
              <a:rPr lang="en-US" dirty="0"/>
              <a:t>l</a:t>
            </a:r>
            <a:r>
              <a:rPr lang="en-CH" dirty="0"/>
              <a:t>e </a:t>
            </a:r>
            <a:r>
              <a:rPr lang="en-US" dirty="0"/>
              <a:t>d</a:t>
            </a:r>
            <a:r>
              <a:rPr lang="en-CH" dirty="0"/>
              <a:t>e </a:t>
            </a:r>
            <a:r>
              <a:rPr lang="en-US" dirty="0"/>
              <a:t>l</a:t>
            </a:r>
            <a:r>
              <a:rPr lang="en-CH" dirty="0" err="1"/>
              <a:t>i</a:t>
            </a:r>
            <a:r>
              <a:rPr lang="en-US" dirty="0"/>
              <a:t>e</a:t>
            </a:r>
            <a:r>
              <a:rPr lang="en-CH" dirty="0"/>
              <a:t>n</a:t>
            </a:r>
            <a:r>
              <a:rPr lang="en-US" dirty="0"/>
              <a:t>s</a:t>
            </a:r>
            <a:endParaRPr lang="en-CH" dirty="0"/>
          </a:p>
          <a:p>
            <a:r>
              <a:rPr lang="en-CH" dirty="0"/>
              <a:t>Relations</a:t>
            </a:r>
          </a:p>
          <a:p>
            <a:pPr lvl="1"/>
            <a:r>
              <a:rPr lang="en-CH" dirty="0"/>
              <a:t>IN</a:t>
            </a:r>
          </a:p>
          <a:p>
            <a:pPr lvl="1"/>
            <a:r>
              <a:rPr lang="en-CH" dirty="0"/>
              <a:t>USEFULL</a:t>
            </a:r>
          </a:p>
          <a:p>
            <a:pPr lvl="1"/>
            <a:r>
              <a:rPr lang="en-CH" dirty="0"/>
              <a:t>PROPOSED</a:t>
            </a:r>
          </a:p>
          <a:p>
            <a:pPr lvl="1"/>
            <a:r>
              <a:rPr lang="en-CH" dirty="0"/>
              <a:t>LIKE</a:t>
            </a:r>
          </a:p>
          <a:p>
            <a:endParaRPr lang="en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11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147F-349E-461F-8DAC-9FFCF732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</a:t>
            </a:r>
            <a:r>
              <a:rPr lang="en-US" dirty="0"/>
              <a:t>e</a:t>
            </a:r>
            <a:r>
              <a:rPr lang="en-CH" dirty="0"/>
              <a:t>q</a:t>
            </a:r>
            <a:r>
              <a:rPr lang="en-US" dirty="0"/>
              <a:t>u</a:t>
            </a:r>
            <a:r>
              <a:rPr lang="en-CH" dirty="0"/>
              <a:t>ê</a:t>
            </a:r>
            <a:r>
              <a:rPr lang="en-US" dirty="0"/>
              <a:t>t</a:t>
            </a:r>
            <a:r>
              <a:rPr lang="en-CH" dirty="0"/>
              <a:t>e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a</a:t>
            </a:r>
            <a:r>
              <a:rPr lang="en-CH" dirty="0"/>
              <a:t>v</a:t>
            </a:r>
            <a:r>
              <a:rPr lang="en-US" dirty="0"/>
              <a:t>a</a:t>
            </a:r>
            <a:r>
              <a:rPr lang="en-CH" dirty="0"/>
              <a:t>n</a:t>
            </a:r>
            <a:r>
              <a:rPr lang="en-US" dirty="0"/>
              <a:t>c</a:t>
            </a:r>
            <a:r>
              <a:rPr lang="en-CH" dirty="0"/>
              <a:t>é</a:t>
            </a:r>
            <a:r>
              <a:rPr lang="en-US" dirty="0"/>
              <a:t>e</a:t>
            </a:r>
            <a:r>
              <a:rPr lang="en-CH" dirty="0"/>
              <a:t>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4D5-CD5F-4E1B-8AF3-9F5AE076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/</a:t>
            </a:r>
            <a:r>
              <a:rPr lang="fr-CH" dirty="0" err="1"/>
              <a:t>userscooking</a:t>
            </a:r>
            <a:endParaRPr lang="en-CH" dirty="0"/>
          </a:p>
          <a:p>
            <a:r>
              <a:rPr lang="fr-CH" dirty="0"/>
              <a:t>/recommandations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150249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395B1-46E9-4ACC-8D38-9862CF5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/</a:t>
            </a:r>
            <a:r>
              <a:rPr lang="fr-CH" dirty="0" err="1"/>
              <a:t>userscooking</a:t>
            </a:r>
            <a:endParaRPr lang="fr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E72E3-E8EC-46E7-8165-ED0B6414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H" sz="1800" dirty="0"/>
              <a:t>L</a:t>
            </a:r>
            <a:r>
              <a:rPr lang="fr-CH" sz="1800" dirty="0" err="1"/>
              <a:t>iste</a:t>
            </a:r>
            <a:r>
              <a:rPr lang="fr-CH" sz="1800" dirty="0"/>
              <a:t> </a:t>
            </a:r>
            <a:r>
              <a:rPr lang="en-CH" sz="1800" dirty="0"/>
              <a:t>l</a:t>
            </a:r>
            <a:r>
              <a:rPr lang="fr-CH" sz="1800" dirty="0"/>
              <a:t>es utilisateurs ayant proposé des recettes similaires à celle entrée par l’utilisateur</a:t>
            </a:r>
          </a:p>
        </p:txBody>
      </p:sp>
      <p:pic>
        <p:nvPicPr>
          <p:cNvPr id="7" name="Image 32">
            <a:extLst>
              <a:ext uri="{FF2B5EF4-FFF2-40B4-BE49-F238E27FC236}">
                <a16:creationId xmlns:a16="http://schemas.microsoft.com/office/drawing/2014/main" id="{A383E56B-DF8A-489B-BB1E-C882A6EE3240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r="421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9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395B1-46E9-4ACC-8D38-9862CF5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/recommandations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E72E3-E8EC-46E7-8165-ED0B6414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H" sz="1600" dirty="0"/>
              <a:t>L</a:t>
            </a:r>
            <a:r>
              <a:rPr lang="fr-CH" sz="1600" dirty="0" err="1"/>
              <a:t>iste</a:t>
            </a:r>
            <a:r>
              <a:rPr lang="fr-CH" sz="1600" dirty="0"/>
              <a:t> de recettes recommandées sur la base des </a:t>
            </a:r>
            <a:r>
              <a:rPr lang="en-CH" sz="1600" dirty="0"/>
              <a:t>“</a:t>
            </a:r>
            <a:r>
              <a:rPr lang="fr-CH" sz="1600" dirty="0"/>
              <a:t>likes</a:t>
            </a:r>
            <a:r>
              <a:rPr lang="en-CH" sz="1600" dirty="0"/>
              <a:t>”</a:t>
            </a:r>
            <a:r>
              <a:rPr lang="fr-CH" sz="1600" dirty="0"/>
              <a:t> de l’utilisateur</a:t>
            </a:r>
          </a:p>
        </p:txBody>
      </p:sp>
      <p:pic>
        <p:nvPicPr>
          <p:cNvPr id="8" name="Image 33">
            <a:extLst>
              <a:ext uri="{FF2B5EF4-FFF2-40B4-BE49-F238E27FC236}">
                <a16:creationId xmlns:a16="http://schemas.microsoft.com/office/drawing/2014/main" id="{F589D862-DB72-465D-B075-773550CEC766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r="82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9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328</Words>
  <Application>Microsoft Office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SYUGARDADDY BOT</vt:lpstr>
      <vt:lpstr>Description</vt:lpstr>
      <vt:lpstr>Sources de données</vt:lpstr>
      <vt:lpstr>Modèle de données</vt:lpstr>
      <vt:lpstr>MongoDB</vt:lpstr>
      <vt:lpstr>Neo4j</vt:lpstr>
      <vt:lpstr>Requêtes avancées</vt:lpstr>
      <vt:lpstr>/userscooking</vt:lpstr>
      <vt:lpstr>/recommandations</vt:lpstr>
      <vt:lpstr>Demonstration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SYUGARDADDY BOT</dc:title>
  <dc:creator>YoannLaptop</dc:creator>
  <cp:lastModifiedBy>YoannLaptop</cp:lastModifiedBy>
  <cp:revision>9</cp:revision>
  <dcterms:created xsi:type="dcterms:W3CDTF">2020-01-20T10:05:10Z</dcterms:created>
  <dcterms:modified xsi:type="dcterms:W3CDTF">2020-01-20T10:54:26Z</dcterms:modified>
</cp:coreProperties>
</file>