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2" r:id="rId3"/>
    <p:sldId id="264" r:id="rId4"/>
    <p:sldId id="265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09.04.2023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09.04.2023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rtl="0"/>
            <a:fld id="{6506E9A3-1561-45B7-908B-DACC52528ABB}" type="datetime1">
              <a:rPr lang="ru-RU" smtClean="0"/>
              <a:t>09.04.2023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2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8A786-B8BF-4988-ACBA-DD9B5BC8D522}" type="datetime1">
              <a:rPr lang="ru-RU" smtClean="0"/>
              <a:t>09.04.2023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1647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8A786-B8BF-4988-ACBA-DD9B5BC8D522}" type="datetime1">
              <a:rPr lang="ru-RU" smtClean="0"/>
              <a:t>09.04.2023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94246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8A786-B8BF-4988-ACBA-DD9B5BC8D522}" type="datetime1">
              <a:rPr lang="ru-RU" smtClean="0"/>
              <a:t>09.04.2023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948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8A786-B8BF-4988-ACBA-DD9B5BC8D522}" type="datetime1">
              <a:rPr lang="ru-RU" smtClean="0"/>
              <a:t>09.04.2023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936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8A786-B8BF-4988-ACBA-DD9B5BC8D522}" type="datetime1">
              <a:rPr lang="ru-RU" smtClean="0"/>
              <a:t>09.04.2023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9944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8A786-B8BF-4988-ACBA-DD9B5BC8D522}" type="datetime1">
              <a:rPr lang="ru-RU" smtClean="0"/>
              <a:t>09.04.2023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9344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92B999-6CB2-48D4-8AF6-3D1A5D13436B}" type="datetime1">
              <a:rPr lang="ru-RU" smtClean="0"/>
              <a:t>09.04.2023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09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52C98DB-1092-48C4-AD4E-BD3E9D2E2345}" type="datetime1">
              <a:rPr lang="ru-RU" smtClean="0"/>
              <a:t>09.04.2023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6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09.04.2023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2CE4EA-3B49-4A00-ADF3-7C7272A626C1}" type="datetime1">
              <a:rPr lang="ru-RU" smtClean="0"/>
              <a:t>09.04.2023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1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8A786-B8BF-4988-ACBA-DD9B5BC8D522}" type="datetime1">
              <a:rPr lang="ru-RU" smtClean="0"/>
              <a:t>09.04.2023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80886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090412-2DE5-405A-816E-F08FB54EB168}" type="datetime1">
              <a:rPr lang="ru-RU" smtClean="0"/>
              <a:t>09.04.2023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4C2D7CB-4DC1-4BB7-BF00-4C36160857E0}" type="datetime1">
              <a:rPr lang="ru-RU" smtClean="0"/>
              <a:t>09.04.2023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60D38F-E364-4ED4-9BF4-D7F00FFBE76A}" type="datetime1">
              <a:rPr lang="ru-RU" smtClean="0"/>
              <a:t>09.04.2023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83FEFD-AB08-4CB5-AE4D-2F6B12D8E3B0}" type="datetime1">
              <a:rPr lang="ru-RU" smtClean="0"/>
              <a:t>09.04.2023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4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BEA1583-5CEF-4E36-A7FC-D34B7E954D76}" type="datetime1">
              <a:rPr lang="ru-RU" smtClean="0"/>
              <a:t>09.04.2023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4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068A786-B8BF-4988-ACBA-DD9B5BC8D522}" type="datetime1">
              <a:rPr lang="ru-RU" smtClean="0"/>
              <a:t>09.04.2023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6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162293"/>
          </a:xfrm>
          <a:noFill/>
        </p:spPr>
        <p:txBody>
          <a:bodyPr rtlCol="0">
            <a:normAutofit/>
          </a:bodyPr>
          <a:lstStyle/>
          <a:p>
            <a:r>
              <a:rPr lang="ru-RU" sz="2400" dirty="0" err="1">
                <a:solidFill>
                  <a:schemeClr val="tx1"/>
                </a:solidFill>
              </a:rPr>
              <a:t>ПроЕКТ</a:t>
            </a:r>
            <a:br>
              <a:rPr lang="ru-RU" sz="4400" dirty="0">
                <a:solidFill>
                  <a:schemeClr val="tx1"/>
                </a:solidFill>
              </a:rPr>
            </a:br>
            <a:r>
              <a:rPr lang="ru-RU" sz="4400" dirty="0"/>
              <a:t>Арт форум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517752"/>
            <a:ext cx="4775075" cy="731520"/>
          </a:xfrm>
          <a:noFill/>
        </p:spPr>
        <p:txBody>
          <a:bodyPr rtlCol="0">
            <a:normAutofit fontScale="25000" lnSpcReduction="20000"/>
          </a:bodyPr>
          <a:lstStyle/>
          <a:p>
            <a:pPr rtl="0">
              <a:spcAft>
                <a:spcPts val="600"/>
              </a:spcAft>
            </a:pPr>
            <a:r>
              <a:rPr lang="ru-RU" sz="6400" dirty="0">
                <a:solidFill>
                  <a:schemeClr val="tx1"/>
                </a:solidFill>
              </a:rPr>
              <a:t>Чуйко Павел</a:t>
            </a:r>
          </a:p>
          <a:p>
            <a:pPr rtl="0">
              <a:spcAft>
                <a:spcPts val="600"/>
              </a:spcAft>
            </a:pPr>
            <a:r>
              <a:rPr lang="ru-RU" sz="6400" dirty="0">
                <a:solidFill>
                  <a:schemeClr val="tx1"/>
                </a:solidFill>
              </a:rPr>
              <a:t>ГАОУ Школа №1518 10 «Г»</a:t>
            </a:r>
          </a:p>
          <a:p>
            <a:pPr rtl="0">
              <a:spcAft>
                <a:spcPts val="600"/>
              </a:spcAft>
            </a:pP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E25B4-F0DC-477D-ACB6-7BE50687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25731A-6F1A-4BE6-9EE7-1ED79A5A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09.04.2023</a:t>
            </a:fld>
            <a:endParaRPr lang="en-US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AB29691-A732-406E-BB5A-7488D027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40" y="1811044"/>
            <a:ext cx="6641943" cy="474067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ru-RU" sz="3600" dirty="0"/>
              <a:t>Поле достопримечательностей Москвы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46AC31-CBDE-4FB0-BD5D-D44A3DAAB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5911"/>
            <a:ext cx="5734341" cy="322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5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E25B4-F0DC-477D-ACB6-7BE50687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25731A-6F1A-4BE6-9EE7-1ED79A5A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09.04.2023</a:t>
            </a:fld>
            <a:endParaRPr lang="en-US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AB29691-A732-406E-BB5A-7488D027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40" y="1811044"/>
            <a:ext cx="6641943" cy="474067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ru-RU" sz="3600" dirty="0"/>
              <a:t>Поле информации о сайте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E7C733-B6EF-4B3B-B25F-44B0194E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77" y="1876697"/>
            <a:ext cx="5519298" cy="310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0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A4401-A43F-43BF-BB71-03162FE4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13" y="-54149"/>
            <a:ext cx="10131425" cy="1456267"/>
          </a:xfrm>
        </p:spPr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DBF787-4F86-4111-A4A5-8C227F212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13" y="1177232"/>
            <a:ext cx="11808781" cy="4918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Библиотеки</a:t>
            </a:r>
            <a:r>
              <a:rPr lang="en-US" dirty="0"/>
              <a:t>: Flask, Sqlalchemy, </a:t>
            </a:r>
            <a:r>
              <a:rPr lang="en-US" dirty="0" err="1"/>
              <a:t>Werkzeug.security</a:t>
            </a:r>
            <a:r>
              <a:rPr lang="en-US" dirty="0"/>
              <a:t>, datetime.</a:t>
            </a:r>
          </a:p>
          <a:p>
            <a:pPr marL="0" indent="0">
              <a:buNone/>
            </a:pPr>
            <a:r>
              <a:rPr lang="ru-RU" dirty="0"/>
              <a:t>Классы</a:t>
            </a:r>
            <a:r>
              <a:rPr lang="en-US" dirty="0"/>
              <a:t>: News, Users(</a:t>
            </a:r>
            <a:r>
              <a:rPr lang="en-US" dirty="0" err="1"/>
              <a:t>set_password</a:t>
            </a:r>
            <a:r>
              <a:rPr lang="en-US" dirty="0"/>
              <a:t>,  </a:t>
            </a:r>
            <a:r>
              <a:rPr lang="en-US" dirty="0" err="1"/>
              <a:t>check_password</a:t>
            </a:r>
            <a:r>
              <a:rPr lang="en-US" dirty="0"/>
              <a:t>), </a:t>
            </a:r>
            <a:r>
              <a:rPr lang="en-US" dirty="0" err="1"/>
              <a:t>LoginForm</a:t>
            </a:r>
            <a:r>
              <a:rPr lang="en-US" dirty="0"/>
              <a:t>, </a:t>
            </a:r>
            <a:r>
              <a:rPr lang="en-US" dirty="0" err="1"/>
              <a:t>RegisterForm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Отдельные функции</a:t>
            </a:r>
            <a:r>
              <a:rPr lang="en-US" dirty="0"/>
              <a:t>: </a:t>
            </a:r>
            <a:r>
              <a:rPr lang="en-US" dirty="0" err="1"/>
              <a:t>global_init</a:t>
            </a:r>
            <a:r>
              <a:rPr lang="en-US" dirty="0"/>
              <a:t>, create_session, main, index, </a:t>
            </a:r>
            <a:r>
              <a:rPr lang="en-US" dirty="0" err="1"/>
              <a:t>add_news</a:t>
            </a:r>
            <a:r>
              <a:rPr lang="en-US" dirty="0"/>
              <a:t>, </a:t>
            </a:r>
            <a:r>
              <a:rPr lang="en-US" dirty="0" err="1"/>
              <a:t>add_painting</a:t>
            </a:r>
            <a:r>
              <a:rPr lang="en-US" dirty="0"/>
              <a:t>, login, </a:t>
            </a:r>
            <a:r>
              <a:rPr lang="en-US" dirty="0" err="1"/>
              <a:t>load_user</a:t>
            </a:r>
            <a:r>
              <a:rPr lang="en-US" dirty="0"/>
              <a:t>, </a:t>
            </a:r>
            <a:r>
              <a:rPr lang="en-US" dirty="0" err="1"/>
              <a:t>show_gallery</a:t>
            </a:r>
            <a:r>
              <a:rPr lang="en-US" dirty="0"/>
              <a:t>, </a:t>
            </a:r>
            <a:r>
              <a:rPr lang="en-US" dirty="0" err="1"/>
              <a:t>talk_about_us</a:t>
            </a:r>
            <a:r>
              <a:rPr lang="en-US" dirty="0"/>
              <a:t>.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B9DF9-9CFE-4772-BD31-5296635D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09.04.2023</a:t>
            </a:fld>
            <a:endParaRPr lang="en-US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2A0E2C7-AB1B-4446-AD8C-BD6B58C954B7}"/>
              </a:ext>
            </a:extLst>
          </p:cNvPr>
          <p:cNvSpPr txBox="1">
            <a:spLocks/>
          </p:cNvSpPr>
          <p:nvPr/>
        </p:nvSpPr>
        <p:spPr>
          <a:xfrm>
            <a:off x="5375432" y="266330"/>
            <a:ext cx="6433350" cy="6353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5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A1D87-0179-47A1-8B7D-30859704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развития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D911E-C7B6-461C-8F88-02B683D02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tabLst>
                <a:tab pos="678180" algn="l"/>
              </a:tabLst>
            </a:pPr>
            <a:r>
              <a:rPr lang="ru-RU" sz="2000" dirty="0"/>
              <a:t>Добавление чата пользователей</a:t>
            </a:r>
            <a:r>
              <a:rPr lang="en-US" sz="2000" dirty="0"/>
              <a:t>.</a:t>
            </a:r>
            <a:endParaRPr lang="ru-RU" sz="2000" dirty="0"/>
          </a:p>
          <a:p>
            <a:pPr lvl="0">
              <a:tabLst>
                <a:tab pos="678180" algn="l"/>
              </a:tabLst>
            </a:pPr>
            <a:r>
              <a:rPr lang="ru-RU" sz="2000" dirty="0"/>
              <a:t>Добавления групп по определённым тематикам.</a:t>
            </a:r>
          </a:p>
          <a:p>
            <a:pPr lvl="0">
              <a:tabLst>
                <a:tab pos="678180" algn="l"/>
              </a:tabLst>
            </a:pPr>
            <a:r>
              <a:rPr lang="ru-RU" sz="2000" dirty="0"/>
              <a:t>Оптимизация сайта и исправление последующих багов.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4C09B1-E6F5-4153-8B42-930140A7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09.04.2023</a:t>
            </a:fld>
            <a:endParaRPr lang="en-US"/>
          </a:p>
        </p:txBody>
      </p:sp>
      <p:pic>
        <p:nvPicPr>
          <p:cNvPr id="6" name="Рисунок 5" descr="Презентация с линейчатой диаграммой (справа налево)">
            <a:extLst>
              <a:ext uri="{FF2B5EF4-FFF2-40B4-BE49-F238E27FC236}">
                <a16:creationId xmlns:a16="http://schemas.microsoft.com/office/drawing/2014/main" id="{9B0B325F-1E59-4F88-807D-32221A6A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46095" y="43595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4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425F7-605D-4956-BE9D-534CDFB5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Арт форума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88E2E1-AE16-4067-BD00-46BC165F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09.04.2023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613787-25A3-459D-9F7C-C2E7BC061DF6}"/>
              </a:ext>
            </a:extLst>
          </p:cNvPr>
          <p:cNvSpPr txBox="1"/>
          <p:nvPr/>
        </p:nvSpPr>
        <p:spPr>
          <a:xfrm>
            <a:off x="685801" y="2730031"/>
            <a:ext cx="105710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Этот сайт создан для творческих людей</a:t>
            </a:r>
            <a:r>
              <a:rPr lang="en-US" sz="3200" dirty="0"/>
              <a:t>, </a:t>
            </a:r>
            <a:r>
              <a:rPr lang="ru-RU" sz="3200" dirty="0"/>
              <a:t>которые хотят поделится своими работами</a:t>
            </a:r>
            <a:r>
              <a:rPr lang="en-US" sz="3200" dirty="0"/>
              <a:t>, </a:t>
            </a:r>
            <a:r>
              <a:rPr lang="ru-RU" sz="3200" dirty="0"/>
              <a:t>узнать в какие места Москвы можно сходить</a:t>
            </a:r>
            <a:r>
              <a:rPr lang="en-US" sz="3200" dirty="0"/>
              <a:t>, </a:t>
            </a:r>
            <a:r>
              <a:rPr lang="ru-RU" sz="3200" dirty="0"/>
              <a:t>и </a:t>
            </a:r>
            <a:r>
              <a:rPr lang="en-US" sz="3200" dirty="0"/>
              <a:t>,</a:t>
            </a:r>
            <a:r>
              <a:rPr lang="ru-RU" sz="3200" dirty="0"/>
              <a:t>может быть</a:t>
            </a:r>
            <a:r>
              <a:rPr lang="en-US" sz="3200" dirty="0"/>
              <a:t>,</a:t>
            </a:r>
            <a:r>
              <a:rPr lang="ru-RU" sz="3200" dirty="0"/>
              <a:t> найти для себя что-то новое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8236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EF1C6-A78E-487D-A55E-4EDD1580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CE6EA8-651B-4830-B5EE-3A80EA06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Проектирование виртуального пространства о творчестве и искусстве, где пользователи смогут публиковать свои рисунки, а также делать посты.</a:t>
            </a:r>
          </a:p>
          <a:p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Создание простого и гибкого веб-ресурса, специализирующегося на искусстве и творчестве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3C9FA5-1BC1-4771-A2C4-1D777767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09.04.2023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E25B4-F0DC-477D-ACB6-7BE50687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25731A-6F1A-4BE6-9EE7-1ED79A5A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09.04.2023</a:t>
            </a:fld>
            <a:endParaRPr lang="en-US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AB29691-A732-406E-BB5A-7488D027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40" y="1811044"/>
            <a:ext cx="4898253" cy="4740675"/>
          </a:xfrm>
        </p:spPr>
        <p:txBody>
          <a:bodyPr/>
          <a:lstStyle/>
          <a:p>
            <a:pPr marL="457200" lvl="1" indent="0">
              <a:buNone/>
            </a:pPr>
            <a:r>
              <a:rPr lang="ru-RU" sz="3600" dirty="0"/>
              <a:t>Встречает пользователя стартовое окно</a:t>
            </a:r>
            <a:r>
              <a:rPr lang="en-US" sz="3600" dirty="0"/>
              <a:t>, </a:t>
            </a:r>
            <a:r>
              <a:rPr lang="ru-RU" sz="3600" dirty="0"/>
              <a:t>где происходят дальнейшие действия</a:t>
            </a:r>
            <a:r>
              <a:rPr lang="en-US" sz="3600" dirty="0"/>
              <a:t>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E494D4-BDB4-4CE5-8DC8-14BF79FC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418" y="1551962"/>
            <a:ext cx="6942356" cy="39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E25B4-F0DC-477D-ACB6-7BE50687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25731A-6F1A-4BE6-9EE7-1ED79A5A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09.04.2023</a:t>
            </a:fld>
            <a:endParaRPr lang="en-US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AB29691-A732-406E-BB5A-7488D027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40" y="1811044"/>
            <a:ext cx="4898253" cy="47406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3200" dirty="0"/>
              <a:t>Поле авторизации</a:t>
            </a:r>
            <a:r>
              <a:rPr lang="en-US" sz="3200" dirty="0"/>
              <a:t>.</a:t>
            </a:r>
            <a:endParaRPr lang="ru-RU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2BC4EA-9EAC-45FC-A8C9-54617DF1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99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5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E25B4-F0DC-477D-ACB6-7BE50687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25731A-6F1A-4BE6-9EE7-1ED79A5A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09.04.2023</a:t>
            </a:fld>
            <a:endParaRPr lang="en-US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AB29691-A732-406E-BB5A-7488D027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40" y="1811044"/>
            <a:ext cx="4898253" cy="47406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3200" dirty="0"/>
              <a:t>Поле регистрации</a:t>
            </a:r>
            <a:r>
              <a:rPr lang="en-US" sz="3200" dirty="0"/>
              <a:t>.</a:t>
            </a:r>
            <a:endParaRPr lang="ru-RU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1902CE-D888-43AB-AEF8-28B3FC5E3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239" y="1811044"/>
            <a:ext cx="6882700" cy="38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8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E25B4-F0DC-477D-ACB6-7BE50687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25731A-6F1A-4BE6-9EE7-1ED79A5A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09.04.2023</a:t>
            </a:fld>
            <a:endParaRPr lang="en-US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AB29691-A732-406E-BB5A-7488D027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40" y="1811044"/>
            <a:ext cx="5350038" cy="474067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ru-RU" sz="3200" dirty="0"/>
              <a:t>Поле добавления рисунка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190DA6-2AF4-4378-A3FB-0929786FD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054" y="1811044"/>
            <a:ext cx="6241410" cy="35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4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E25B4-F0DC-477D-ACB6-7BE50687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25731A-6F1A-4BE6-9EE7-1ED79A5A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09.04.2023</a:t>
            </a:fld>
            <a:endParaRPr lang="en-US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AB29691-A732-406E-BB5A-7488D027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40" y="1811044"/>
            <a:ext cx="4898253" cy="47406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3200" dirty="0"/>
              <a:t>Поле добавления новости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A8D936-EABF-4FB9-8825-D0EE2ED9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213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0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E25B4-F0DC-477D-ACB6-7BE50687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25731A-6F1A-4BE6-9EE7-1ED79A5A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09.04.2023</a:t>
            </a:fld>
            <a:endParaRPr lang="en-US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AB29691-A732-406E-BB5A-7488D027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40" y="1811044"/>
            <a:ext cx="6641943" cy="474067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ru-RU" sz="3600" dirty="0"/>
              <a:t>Поле галереи пользователей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E02059-2ADA-4B17-AB48-3770583A0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25" y="2065867"/>
            <a:ext cx="5331669" cy="29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38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675</TotalTime>
  <Words>231</Words>
  <Application>Microsoft Office PowerPoint</Application>
  <PresentationFormat>Широкоэкранный</PresentationFormat>
  <Paragraphs>46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Небесная</vt:lpstr>
      <vt:lpstr>ПроЕКТ Арт форум</vt:lpstr>
      <vt:lpstr>ИДЕЯ Арт форума:</vt:lpstr>
      <vt:lpstr>Цели и задачи</vt:lpstr>
      <vt:lpstr>Интерфейс</vt:lpstr>
      <vt:lpstr>Интерфейс</vt:lpstr>
      <vt:lpstr>Интерфейс</vt:lpstr>
      <vt:lpstr>Интерфейс</vt:lpstr>
      <vt:lpstr>Интерфейс</vt:lpstr>
      <vt:lpstr>Интерфейс</vt:lpstr>
      <vt:lpstr>Интерфейс</vt:lpstr>
      <vt:lpstr>Интерфейс</vt:lpstr>
      <vt:lpstr>структура</vt:lpstr>
      <vt:lpstr>Планы развития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ROADMAP</dc:title>
  <dc:creator>Alexey Tchuiko</dc:creator>
  <cp:lastModifiedBy>Pavel Tch</cp:lastModifiedBy>
  <cp:revision>8</cp:revision>
  <dcterms:created xsi:type="dcterms:W3CDTF">2022-11-01T13:50:24Z</dcterms:created>
  <dcterms:modified xsi:type="dcterms:W3CDTF">2023-04-09T18:12:29Z</dcterms:modified>
</cp:coreProperties>
</file>