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4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22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1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1694328"/>
            <a:ext cx="1015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--global user.name "[Nombre]":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comando para configurar nombre siempre entre comillas</a:t>
            </a:r>
          </a:p>
        </p:txBody>
      </p:sp>
    </p:spTree>
    <p:extLst>
      <p:ext uri="{BB962C8B-B14F-4D97-AF65-F5344CB8AC3E}">
        <p14:creationId xmlns:p14="http://schemas.microsoft.com/office/powerpoint/2010/main" val="22968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647" y="779929"/>
            <a:ext cx="10515600" cy="5383587"/>
          </a:xfrm>
        </p:spPr>
        <p:txBody>
          <a:bodyPr/>
          <a:lstStyle/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config</a:t>
            </a:r>
            <a:r>
              <a:rPr lang="es-ES" b="1" dirty="0" smtClean="0"/>
              <a:t> --global </a:t>
            </a:r>
            <a:r>
              <a:rPr lang="es-ES" b="1" dirty="0" err="1" smtClean="0"/>
              <a:t>user.email</a:t>
            </a:r>
            <a:r>
              <a:rPr lang="es-ES" b="1" dirty="0" smtClean="0"/>
              <a:t> "[correo]"</a:t>
            </a:r>
            <a:r>
              <a:rPr lang="es-ES" dirty="0" smtClean="0"/>
              <a:t>: comando para configurar correo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2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err="1" smtClean="0"/>
              <a:t>git</a:t>
            </a:r>
            <a:r>
              <a:rPr lang="es-GT" b="1" dirty="0" smtClean="0"/>
              <a:t> </a:t>
            </a:r>
            <a:r>
              <a:rPr lang="es-GT" b="1" dirty="0" err="1" smtClean="0"/>
              <a:t>reset</a:t>
            </a:r>
            <a:r>
              <a:rPr lang="es-GT" b="1" dirty="0" smtClean="0"/>
              <a:t> [archivo]: </a:t>
            </a:r>
            <a:r>
              <a:rPr lang="es-GT" dirty="0" smtClean="0"/>
              <a:t>muestra las diferencias de archivos y la ultima versión del archivo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err="1" smtClean="0"/>
              <a:t>git</a:t>
            </a:r>
            <a:r>
              <a:rPr lang="es-GT" b="1" dirty="0" smtClean="0"/>
              <a:t> </a:t>
            </a:r>
            <a:r>
              <a:rPr lang="es-GT" b="1" dirty="0" err="1" smtClean="0"/>
              <a:t>add</a:t>
            </a:r>
            <a:r>
              <a:rPr lang="es-GT" b="1" dirty="0" smtClean="0"/>
              <a:t> [</a:t>
            </a:r>
            <a:r>
              <a:rPr lang="es-GT" b="1" dirty="0" err="1" smtClean="0"/>
              <a:t>NombreDeArchivo</a:t>
            </a:r>
            <a:r>
              <a:rPr lang="es-GT" b="1" dirty="0" smtClean="0"/>
              <a:t>] : </a:t>
            </a:r>
            <a:r>
              <a:rPr lang="es-GT" dirty="0" smtClean="0"/>
              <a:t>sirve para agregar el archivo para el </a:t>
            </a:r>
            <a:r>
              <a:rPr lang="es-GT" dirty="0" err="1" smtClean="0"/>
              <a:t>versionamiento</a:t>
            </a:r>
            <a:r>
              <a:rPr lang="es-GT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0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rm</a:t>
            </a:r>
            <a:r>
              <a:rPr lang="es-GT" dirty="0" smtClean="0"/>
              <a:t> [archivo]: sirve para borrar archivos versionados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78482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 Folgar</dc:creator>
  <cp:lastModifiedBy>Rene Folgar</cp:lastModifiedBy>
  <cp:revision>7</cp:revision>
  <dcterms:created xsi:type="dcterms:W3CDTF">2018-10-13T17:46:08Z</dcterms:created>
  <dcterms:modified xsi:type="dcterms:W3CDTF">2018-10-13T18:32:25Z</dcterms:modified>
</cp:coreProperties>
</file>