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4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22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2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3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1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1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1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7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06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0" y="1694328"/>
            <a:ext cx="1015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r>
              <a:rPr kumimoji="0" lang="es-G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G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</a:t>
            </a:r>
            <a:r>
              <a:rPr kumimoji="0" lang="es-G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--global user.name "[Nombre]":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comando para configurar nombre siempre entre comillas</a:t>
            </a:r>
          </a:p>
        </p:txBody>
      </p:sp>
    </p:spTree>
    <p:extLst>
      <p:ext uri="{BB962C8B-B14F-4D97-AF65-F5344CB8AC3E}">
        <p14:creationId xmlns:p14="http://schemas.microsoft.com/office/powerpoint/2010/main" val="2296881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Rene Folgar</dc:creator>
  <cp:lastModifiedBy>Rene Folgar</cp:lastModifiedBy>
  <cp:revision>1</cp:revision>
  <dcterms:created xsi:type="dcterms:W3CDTF">2018-10-13T17:46:08Z</dcterms:created>
  <dcterms:modified xsi:type="dcterms:W3CDTF">2018-10-13T17:47:00Z</dcterms:modified>
</cp:coreProperties>
</file>