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9DE6A-84C0-423C-BAEA-ECB8DF1C0B87}" type="datetimeFigureOut">
              <a:rPr lang="es-ES" smtClean="0"/>
              <a:t>13/10/2018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03AA5-A5A3-4CD1-BF46-13096A9467D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27482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9DE6A-84C0-423C-BAEA-ECB8DF1C0B87}" type="datetimeFigureOut">
              <a:rPr lang="es-ES" smtClean="0"/>
              <a:t>13/10/2018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03AA5-A5A3-4CD1-BF46-13096A9467D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64222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9DE6A-84C0-423C-BAEA-ECB8DF1C0B87}" type="datetimeFigureOut">
              <a:rPr lang="es-ES" smtClean="0"/>
              <a:t>13/10/2018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03AA5-A5A3-4CD1-BF46-13096A9467D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25526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9DE6A-84C0-423C-BAEA-ECB8DF1C0B87}" type="datetimeFigureOut">
              <a:rPr lang="es-ES" smtClean="0"/>
              <a:t>13/10/2018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03AA5-A5A3-4CD1-BF46-13096A9467D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49386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9DE6A-84C0-423C-BAEA-ECB8DF1C0B87}" type="datetimeFigureOut">
              <a:rPr lang="es-ES" smtClean="0"/>
              <a:t>13/10/2018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03AA5-A5A3-4CD1-BF46-13096A9467D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65145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9DE6A-84C0-423C-BAEA-ECB8DF1C0B87}" type="datetimeFigureOut">
              <a:rPr lang="es-ES" smtClean="0"/>
              <a:t>13/10/2018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03AA5-A5A3-4CD1-BF46-13096A9467D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2503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9DE6A-84C0-423C-BAEA-ECB8DF1C0B87}" type="datetimeFigureOut">
              <a:rPr lang="es-ES" smtClean="0"/>
              <a:t>13/10/2018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03AA5-A5A3-4CD1-BF46-13096A9467D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59109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9DE6A-84C0-423C-BAEA-ECB8DF1C0B87}" type="datetimeFigureOut">
              <a:rPr lang="es-ES" smtClean="0"/>
              <a:t>13/10/2018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03AA5-A5A3-4CD1-BF46-13096A9467D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81134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9DE6A-84C0-423C-BAEA-ECB8DF1C0B87}" type="datetimeFigureOut">
              <a:rPr lang="es-ES" smtClean="0"/>
              <a:t>13/10/2018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03AA5-A5A3-4CD1-BF46-13096A9467D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06851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9DE6A-84C0-423C-BAEA-ECB8DF1C0B87}" type="datetimeFigureOut">
              <a:rPr lang="es-ES" smtClean="0"/>
              <a:t>13/10/2018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03AA5-A5A3-4CD1-BF46-13096A9467D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58875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9DE6A-84C0-423C-BAEA-ECB8DF1C0B87}" type="datetimeFigureOut">
              <a:rPr lang="es-ES" smtClean="0"/>
              <a:t>13/10/2018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03AA5-A5A3-4CD1-BF46-13096A9467D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07068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A9DE6A-84C0-423C-BAEA-ECB8DF1C0B87}" type="datetimeFigureOut">
              <a:rPr lang="es-ES" smtClean="0"/>
              <a:t>13/10/2018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003AA5-A5A3-4CD1-BF46-13096A9467D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5534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914400" y="1694328"/>
            <a:ext cx="101525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GT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git</a:t>
            </a:r>
            <a:r>
              <a:rPr kumimoji="0" lang="es-GT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s-GT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config</a:t>
            </a:r>
            <a:r>
              <a:rPr kumimoji="0" lang="es-GT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--global user.name "[Nombre]":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GT" sz="18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GT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comando para configurar nombre siempre entre comillas</a:t>
            </a:r>
          </a:p>
        </p:txBody>
      </p:sp>
    </p:spTree>
    <p:extLst>
      <p:ext uri="{BB962C8B-B14F-4D97-AF65-F5344CB8AC3E}">
        <p14:creationId xmlns:p14="http://schemas.microsoft.com/office/powerpoint/2010/main" val="2296881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51647" y="779929"/>
            <a:ext cx="10515600" cy="5383587"/>
          </a:xfrm>
        </p:spPr>
        <p:txBody>
          <a:bodyPr/>
          <a:lstStyle/>
          <a:p>
            <a:r>
              <a:rPr lang="es-ES" b="1" dirty="0" err="1" smtClean="0"/>
              <a:t>git</a:t>
            </a:r>
            <a:r>
              <a:rPr lang="es-ES" b="1" dirty="0" smtClean="0"/>
              <a:t> </a:t>
            </a:r>
            <a:r>
              <a:rPr lang="es-ES" b="1" dirty="0" err="1" smtClean="0"/>
              <a:t>config</a:t>
            </a:r>
            <a:r>
              <a:rPr lang="es-ES" b="1" dirty="0" smtClean="0"/>
              <a:t> --global </a:t>
            </a:r>
            <a:r>
              <a:rPr lang="es-ES" b="1" dirty="0" err="1" smtClean="0"/>
              <a:t>user.email</a:t>
            </a:r>
            <a:r>
              <a:rPr lang="es-ES" b="1" dirty="0" smtClean="0"/>
              <a:t> "[correo]"</a:t>
            </a:r>
            <a:r>
              <a:rPr lang="es-ES" dirty="0" smtClean="0"/>
              <a:t>: comando para configurar correo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38262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GT" b="1" dirty="0" err="1" smtClean="0"/>
              <a:t>git</a:t>
            </a:r>
            <a:r>
              <a:rPr lang="es-GT" b="1" dirty="0" smtClean="0"/>
              <a:t> </a:t>
            </a:r>
            <a:r>
              <a:rPr lang="es-GT" b="1" dirty="0" err="1" smtClean="0"/>
              <a:t>reset</a:t>
            </a:r>
            <a:r>
              <a:rPr lang="es-GT" b="1" dirty="0" smtClean="0"/>
              <a:t> [archivo]: </a:t>
            </a:r>
            <a:r>
              <a:rPr lang="es-GT" dirty="0" smtClean="0"/>
              <a:t>muestra las diferencias de archivos y la ultima versión del archivo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45234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GT" b="1" dirty="0" err="1" smtClean="0"/>
              <a:t>git</a:t>
            </a:r>
            <a:r>
              <a:rPr lang="es-GT" b="1" dirty="0" smtClean="0"/>
              <a:t> </a:t>
            </a:r>
            <a:r>
              <a:rPr lang="es-GT" b="1" dirty="0" err="1" smtClean="0"/>
              <a:t>add</a:t>
            </a:r>
            <a:r>
              <a:rPr lang="es-GT" b="1" dirty="0" smtClean="0"/>
              <a:t> [</a:t>
            </a:r>
            <a:r>
              <a:rPr lang="es-GT" b="1" dirty="0" err="1" smtClean="0"/>
              <a:t>NombreDeArchivo</a:t>
            </a:r>
            <a:r>
              <a:rPr lang="es-GT" b="1" dirty="0" smtClean="0"/>
              <a:t>] : </a:t>
            </a:r>
            <a:r>
              <a:rPr lang="es-GT" dirty="0" smtClean="0"/>
              <a:t>sirve para agregar el archivo para el </a:t>
            </a:r>
            <a:r>
              <a:rPr lang="es-GT" dirty="0" err="1" smtClean="0"/>
              <a:t>versionamiento</a:t>
            </a:r>
            <a:r>
              <a:rPr lang="es-GT" dirty="0" smtClean="0"/>
              <a:t> 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7402869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57</Words>
  <Application>Microsoft Office PowerPoint</Application>
  <PresentationFormat>Panorámica</PresentationFormat>
  <Paragraphs>6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Rene Folgar</dc:creator>
  <cp:lastModifiedBy>Rene Folgar</cp:lastModifiedBy>
  <cp:revision>6</cp:revision>
  <dcterms:created xsi:type="dcterms:W3CDTF">2018-10-13T17:46:08Z</dcterms:created>
  <dcterms:modified xsi:type="dcterms:W3CDTF">2018-10-13T18:26:47Z</dcterms:modified>
</cp:coreProperties>
</file>