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Number Guessing Game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[Your Name]</a:t>
            </a:r>
          </a:p>
          <a:p>
            <a:r>
              <a:t>Date: [Date of Presentation]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and Aim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To create an interactive console-based game where users guess a randomly generated number.</a:t>
            </a:r>
          </a:p>
          <a:p>
            <a:r>
              <a:t>- Develop skills in random number generation, user interaction, and condition handling in C.</a:t>
            </a:r>
          </a:p>
          <a:p/>
          <a:p>
            <a:r>
              <a:t>Aim:</a:t>
            </a:r>
          </a:p>
          <a:p>
            <a:r>
              <a:t>- Build a simple yet effective game for beginners to understand C programming concepts.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Generates a random number between 1 and N (e.g., 100).</a:t>
            </a:r>
          </a:p>
          <a:p>
            <a:r>
              <a:t>2. Asks the user to guess the number.</a:t>
            </a:r>
          </a:p>
          <a:p>
            <a:r>
              <a:t>3. Provides feedback on whether the guess is too high, too low, or correct.</a:t>
            </a:r>
          </a:p>
          <a:p>
            <a:r>
              <a:t>4. Limits the user to 10 attempts.</a:t>
            </a:r>
          </a:p>
          <a:p>
            <a:r>
              <a:t>5. Ends the game when the user guesses correctly or exhausts their attempts.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Explanation: guess(int N)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The core logic of the game.</a:t>
            </a:r>
          </a:p>
          <a:p/>
          <a:p>
            <a:r>
              <a:t>Steps:</a:t>
            </a:r>
          </a:p>
          <a:p>
            <a:r>
              <a:t>1. Random Number Generation:</a:t>
            </a:r>
          </a:p>
          <a:p>
            <a:r>
              <a:t>- srand(time(NULL)); seeds the random number generator.</a:t>
            </a:r>
          </a:p>
          <a:p>
            <a:r>
              <a:t>- rand() % N generates a random number between 0 and N-1.</a:t>
            </a:r>
          </a:p>
          <a:p/>
          <a:p>
            <a:r>
              <a:t>2. Game Loop (do-while):</a:t>
            </a:r>
          </a:p>
          <a:p>
            <a:r>
              <a:t>- Repeats until the user guesses correctly or exceeds 10 attempts.</a:t>
            </a:r>
          </a:p>
          <a:p/>
          <a:p>
            <a:r>
              <a:t>3. Feedback:</a:t>
            </a:r>
          </a:p>
          <a:p>
            <a:r>
              <a:t>- guess &gt; number: 'Your guess is high!'</a:t>
            </a:r>
          </a:p>
          <a:p>
            <a:r>
              <a:t>- guess &lt; number: 'Your guess is low!'</a:t>
            </a:r>
          </a:p>
          <a:p>
            <a:r>
              <a:t>- guess == number: Success message.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Explanation: 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Initializes the range of the random number (N = 100).</a:t>
            </a:r>
          </a:p>
          <a:p>
            <a:r>
              <a:t>- Calls the guess() function to start the game.</a:t>
            </a:r>
          </a:p>
          <a:p/>
          <a:p>
            <a:r>
              <a:t>Key Features:</a:t>
            </a:r>
          </a:p>
          <a:p>
            <a:r>
              <a:t>- Simple and clear structure.</a:t>
            </a:r>
          </a:p>
          <a:p>
            <a:r>
              <a:t>- Acts as the entry point for the program.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Number Generation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Explanation:</a:t>
            </a:r>
          </a:p>
          <a:p>
            <a:r>
              <a:t>srand(time(NULL)); // Seeds the random number generator.</a:t>
            </a:r>
          </a:p>
          <a:p>
            <a:r>
              <a:t>number = rand() % N; // Generates a random number between 0 and N-1.</a:t>
            </a:r>
          </a:p>
          <a:p/>
          <a:p>
            <a:r>
              <a:t>Purpose:</a:t>
            </a:r>
          </a:p>
          <a:p>
            <a:r>
              <a:t>- Ensures that the random number is different each time the program runs.</a:t>
            </a:r>
          </a:p>
          <a:p/>
          <a:p>
            <a:r>
              <a:t>How It Works:</a:t>
            </a:r>
          </a:p>
          <a:p>
            <a:r>
              <a:t>- srand(time(NULL)) uses the current time as the seed for randomness.</a:t>
            </a:r>
          </a:p>
          <a:p>
            <a:r>
              <a:t>- rand() % N ensures the number stays within the range 0 to N-1.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Loop: 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Repeats until the correct guess or maximum attempts.</a:t>
            </a:r>
          </a:p>
          <a:p/>
          <a:p>
            <a:r>
              <a:t>Key Points:</a:t>
            </a:r>
          </a:p>
          <a:p>
            <a:r>
              <a:t>- Allows at least one guess due to the do-while structure.</a:t>
            </a:r>
          </a:p>
          <a:p>
            <a:r>
              <a:t>- Tracks the number of attempts using numberofguess.</a:t>
            </a:r>
          </a:p>
          <a:p>
            <a:r>
              <a:t>- Ends the loop when guess == number or attempts exceed 10.</a:t>
            </a:r>
          </a:p>
          <a:p/>
          <a:p>
            <a:r>
              <a:t>Snippet:</a:t>
            </a:r>
          </a:p>
          <a:p>
            <a:r>
              <a:t>do {</a:t>
            </a:r>
          </a:p>
          <a:p>
            <a:r>
              <a:t>   // Check guess and provide feedback</a:t>
            </a:r>
          </a:p>
          <a:p>
            <a:r>
              <a:t>} while (guess != number);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 High:</a:t>
            </a:r>
          </a:p>
          <a:p>
            <a:r>
              <a:t>if (guess &gt; number) {</a:t>
            </a:r>
          </a:p>
          <a:p>
            <a:r>
              <a:t>    printf('Your guess is high!\n');</a:t>
            </a:r>
          </a:p>
          <a:p>
            <a:r>
              <a:t>}</a:t>
            </a:r>
          </a:p>
          <a:p/>
          <a:p>
            <a:r>
              <a:t>Too Low:</a:t>
            </a:r>
          </a:p>
          <a:p>
            <a:r>
              <a:t>else if (guess &lt; number) {</a:t>
            </a:r>
          </a:p>
          <a:p>
            <a:r>
              <a:t>    printf('Your guess is low!\n');</a:t>
            </a:r>
          </a:p>
          <a:p>
            <a:r>
              <a:t>}</a:t>
            </a:r>
          </a:p>
          <a:p/>
          <a:p>
            <a:r>
              <a:t>Correct Guess:</a:t>
            </a:r>
          </a:p>
          <a:p>
            <a:r>
              <a:t>else {</a:t>
            </a:r>
          </a:p>
          <a:p>
            <a:r>
              <a:t>    printf('You guessed the number!\n');</a:t>
            </a:r>
          </a:p>
          <a:p>
            <a:r>
              <a:t>}</a:t>
            </a:r>
          </a:p>
          <a:p/>
          <a:p>
            <a:r>
              <a:t>Losing Condition:</a:t>
            </a:r>
          </a:p>
          <a:p>
            <a:r>
              <a:t>- If numberofguess &gt; 9, prints 'You Lose!' and exits the loop.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and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Link:</a:t>
            </a:r>
          </a:p>
          <a:p>
            <a:r>
              <a:t>Add the URL to your GitHub repository where the code is hosted.</a:t>
            </a:r>
          </a:p>
          <a:p>
            <a:r>
              <a:t>Example: https://github.com/yourusername/number-guessing-game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