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7" r:id="rId4"/>
    <p:sldId id="268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FD77-0843-429B-BB44-E0287739F0E5}" type="datetimeFigureOut">
              <a:rPr lang="pt-BR" smtClean="0"/>
              <a:t>19/04/2015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9A92-1C34-4A48-A158-BE9EB7F66D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31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FD77-0843-429B-BB44-E0287739F0E5}" type="datetimeFigureOut">
              <a:rPr lang="pt-BR" smtClean="0"/>
              <a:t>19/04/2015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9A92-1C34-4A48-A158-BE9EB7F66D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28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FD77-0843-429B-BB44-E0287739F0E5}" type="datetimeFigureOut">
              <a:rPr lang="pt-BR" smtClean="0"/>
              <a:t>19/04/2015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9A92-1C34-4A48-A158-BE9EB7F66D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20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FD77-0843-429B-BB44-E0287739F0E5}" type="datetimeFigureOut">
              <a:rPr lang="pt-BR" smtClean="0"/>
              <a:t>19/04/2015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9A92-1C34-4A48-A158-BE9EB7F66D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13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FD77-0843-429B-BB44-E0287739F0E5}" type="datetimeFigureOut">
              <a:rPr lang="pt-BR" smtClean="0"/>
              <a:t>19/04/2015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9A92-1C34-4A48-A158-BE9EB7F66D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53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FD77-0843-429B-BB44-E0287739F0E5}" type="datetimeFigureOut">
              <a:rPr lang="pt-BR" smtClean="0"/>
              <a:t>19/04/2015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9A92-1C34-4A48-A158-BE9EB7F66D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27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FD77-0843-429B-BB44-E0287739F0E5}" type="datetimeFigureOut">
              <a:rPr lang="pt-BR" smtClean="0"/>
              <a:t>19/04/2015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9A92-1C34-4A48-A158-BE9EB7F66D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87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FD77-0843-429B-BB44-E0287739F0E5}" type="datetimeFigureOut">
              <a:rPr lang="pt-BR" smtClean="0"/>
              <a:t>19/04/2015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9A92-1C34-4A48-A158-BE9EB7F66D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31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FD77-0843-429B-BB44-E0287739F0E5}" type="datetimeFigureOut">
              <a:rPr lang="pt-BR" smtClean="0"/>
              <a:t>19/04/2015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9A92-1C34-4A48-A158-BE9EB7F66D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83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FD77-0843-429B-BB44-E0287739F0E5}" type="datetimeFigureOut">
              <a:rPr lang="pt-BR" smtClean="0"/>
              <a:t>19/04/2015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9A92-1C34-4A48-A158-BE9EB7F66D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46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FD77-0843-429B-BB44-E0287739F0E5}" type="datetimeFigureOut">
              <a:rPr lang="pt-BR" smtClean="0"/>
              <a:t>19/04/2015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9A92-1C34-4A48-A158-BE9EB7F66D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43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0FD77-0843-429B-BB44-E0287739F0E5}" type="datetimeFigureOut">
              <a:rPr lang="pt-BR" smtClean="0"/>
              <a:t>19/04/2015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39A92-1C34-4A48-A158-BE9EB7F66D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63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de aplicativo </a:t>
            </a:r>
            <a:r>
              <a:rPr lang="pt-BR" dirty="0" err="1" smtClean="0"/>
              <a:t>Android</a:t>
            </a:r>
            <a:r>
              <a:rPr lang="pt-BR" dirty="0" smtClean="0"/>
              <a:t> para </a:t>
            </a:r>
            <a:r>
              <a:rPr lang="pt-BR" dirty="0"/>
              <a:t>controle de finanças</a:t>
            </a:r>
            <a:br>
              <a:rPr lang="pt-BR" dirty="0"/>
            </a:b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643001"/>
            <a:ext cx="6400800" cy="2332711"/>
          </a:xfrm>
        </p:spPr>
        <p:txBody>
          <a:bodyPr>
            <a:normAutofit fontScale="92500" lnSpcReduction="10000"/>
          </a:bodyPr>
          <a:lstStyle/>
          <a:p>
            <a:endParaRPr lang="pt-BR" sz="2800" dirty="0" smtClean="0"/>
          </a:p>
          <a:p>
            <a:r>
              <a:rPr lang="pt-BR" sz="2800" dirty="0" smtClean="0"/>
              <a:t>Autor: Renier de Jesus Costa</a:t>
            </a:r>
          </a:p>
          <a:p>
            <a:r>
              <a:rPr lang="pt-BR" sz="2800" dirty="0" smtClean="0"/>
              <a:t>            renier.rjc@gmail.com</a:t>
            </a:r>
          </a:p>
          <a:p>
            <a:r>
              <a:rPr lang="pt-BR" sz="2800" dirty="0" smtClean="0"/>
              <a:t>Orientador: Luiz Fernando Cardoso Tomaz</a:t>
            </a:r>
          </a:p>
          <a:p>
            <a:r>
              <a:rPr lang="pt-BR" sz="2800" dirty="0" smtClean="0"/>
              <a:t>                luiztomazfeso@gmail.com</a:t>
            </a:r>
            <a:endParaRPr lang="pt-BR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88585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165974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79512" y="1761712"/>
            <a:ext cx="8229600" cy="4427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r>
              <a:rPr lang="pt-BR" sz="3200" dirty="0" smtClean="0"/>
              <a:t>Introdução</a:t>
            </a:r>
            <a:endParaRPr lang="pt-BR" sz="3200" dirty="0"/>
          </a:p>
          <a:p>
            <a:pPr marL="514350" indent="-514350" algn="l">
              <a:buFont typeface="+mj-lt"/>
              <a:buAutoNum type="arabicPeriod"/>
            </a:pPr>
            <a:r>
              <a:rPr lang="pt-BR" sz="3200" dirty="0" smtClean="0"/>
              <a:t>Objetivo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sz="3200" dirty="0" smtClean="0"/>
              <a:t>Fundamentação teórica 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sz="3200" dirty="0" smtClean="0"/>
              <a:t>Metodologia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sz="3200" dirty="0" smtClean="0"/>
              <a:t>Modelagem do sistema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sz="3200" dirty="0" smtClean="0"/>
              <a:t>Desenvolvimento do sistema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sz="3200" dirty="0" smtClean="0"/>
              <a:t>A fazer</a:t>
            </a:r>
          </a:p>
          <a:p>
            <a:pPr marL="514350" indent="-514350" algn="l">
              <a:buFont typeface="+mj-lt"/>
              <a:buAutoNum type="arabicPeriod"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082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165974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37942" y="1200031"/>
            <a:ext cx="8754538" cy="4804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556792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Google Android: crie aplicações para celulares e </a:t>
            </a:r>
            <a:r>
              <a:rPr lang="pt-BR" dirty="0" smtClean="0"/>
              <a:t>tablets</a:t>
            </a:r>
          </a:p>
          <a:p>
            <a:endParaRPr lang="pt-BR" dirty="0"/>
          </a:p>
          <a:p>
            <a:r>
              <a:rPr lang="pt-BR" dirty="0" smtClean="0"/>
              <a:t>Autor: </a:t>
            </a:r>
            <a:r>
              <a:rPr lang="pt-BR" dirty="0"/>
              <a:t>João Bosco </a:t>
            </a:r>
            <a:r>
              <a:rPr lang="pt-BR" dirty="0" smtClean="0"/>
              <a:t>Monteiro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817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de aplicativo </a:t>
            </a:r>
            <a:r>
              <a:rPr lang="pt-BR" dirty="0" err="1" smtClean="0"/>
              <a:t>Android</a:t>
            </a:r>
            <a:r>
              <a:rPr lang="pt-BR" dirty="0" smtClean="0"/>
              <a:t> para </a:t>
            </a:r>
            <a:r>
              <a:rPr lang="pt-BR" dirty="0"/>
              <a:t>controle de finanças</a:t>
            </a:r>
            <a:br>
              <a:rPr lang="pt-BR" dirty="0"/>
            </a:b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643001"/>
            <a:ext cx="6400800" cy="2332711"/>
          </a:xfrm>
        </p:spPr>
        <p:txBody>
          <a:bodyPr>
            <a:normAutofit fontScale="92500" lnSpcReduction="10000"/>
          </a:bodyPr>
          <a:lstStyle/>
          <a:p>
            <a:endParaRPr lang="pt-BR" sz="2800" dirty="0" smtClean="0"/>
          </a:p>
          <a:p>
            <a:r>
              <a:rPr lang="pt-BR" sz="2800" dirty="0" smtClean="0"/>
              <a:t>Autor: Renier de Jesus Costa</a:t>
            </a:r>
          </a:p>
          <a:p>
            <a:r>
              <a:rPr lang="pt-BR" sz="2800" dirty="0" smtClean="0"/>
              <a:t>            renier.rjc@gmail.com</a:t>
            </a:r>
          </a:p>
          <a:p>
            <a:r>
              <a:rPr lang="pt-BR" sz="2800" dirty="0" smtClean="0"/>
              <a:t>Orientador: Luiz Fernando Cardoso Tomaz</a:t>
            </a:r>
          </a:p>
          <a:p>
            <a:r>
              <a:rPr lang="pt-BR" sz="2800" dirty="0" smtClean="0"/>
              <a:t>                luiztomazfeso@gmail.com</a:t>
            </a:r>
            <a:endParaRPr lang="pt-BR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8569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1687</TotalTime>
  <Words>77</Words>
  <Application>Microsoft Office PowerPoint</Application>
  <PresentationFormat>Apresentação na tela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do Office</vt:lpstr>
      <vt:lpstr>Desenvolvimento de aplicativo Android para controle de finanças </vt:lpstr>
      <vt:lpstr>Sumário</vt:lpstr>
      <vt:lpstr>Introdução</vt:lpstr>
      <vt:lpstr>Desenvolvimento de aplicativo Android para controle de finanças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Pesquisa e desenvolvimento I</dc:title>
  <dc:creator>Renier</dc:creator>
  <cp:lastModifiedBy>Renier</cp:lastModifiedBy>
  <cp:revision>143</cp:revision>
  <dcterms:created xsi:type="dcterms:W3CDTF">2013-10-01T02:04:37Z</dcterms:created>
  <dcterms:modified xsi:type="dcterms:W3CDTF">2015-04-19T22:01:07Z</dcterms:modified>
</cp:coreProperties>
</file>