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3" r:id="rId5"/>
    <p:sldId id="262" r:id="rId6"/>
    <p:sldId id="265" r:id="rId7"/>
    <p:sldId id="267" r:id="rId8"/>
    <p:sldId id="266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31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28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20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13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53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27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87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31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83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46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FD77-0843-429B-BB44-E0287739F0E5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43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FD77-0843-429B-BB44-E0287739F0E5}" type="datetimeFigureOut">
              <a:rPr lang="pt-BR" smtClean="0"/>
              <a:t>26/11/2014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39A92-1C34-4A48-A158-BE9EB7F66D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63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de aplicativo para controle de finanças</a:t>
            </a:r>
            <a:br>
              <a:rPr lang="pt-BR" dirty="0"/>
            </a:b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27784" y="3933056"/>
            <a:ext cx="6400800" cy="1752600"/>
          </a:xfrm>
        </p:spPr>
        <p:txBody>
          <a:bodyPr/>
          <a:lstStyle/>
          <a:p>
            <a:pPr algn="r"/>
            <a:endParaRPr lang="pt-BR" dirty="0" smtClean="0"/>
          </a:p>
          <a:p>
            <a:pPr algn="r"/>
            <a:r>
              <a:rPr lang="pt-BR" dirty="0" smtClean="0"/>
              <a:t>Renier de Jesus Costa</a:t>
            </a:r>
          </a:p>
          <a:p>
            <a:pPr algn="r"/>
            <a:r>
              <a:rPr lang="pt-BR" dirty="0" smtClean="0"/>
              <a:t>renier.rjc@gmail.com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8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65974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79512" y="1772816"/>
            <a:ext cx="8229600" cy="116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Auxiliar as pessoas a controlarem suas finanças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08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65974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37942" y="1865090"/>
            <a:ext cx="8229600" cy="116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Criar uma aplicação totalmente voltada para dispositivos móveis </a:t>
            </a:r>
            <a:endParaRPr lang="pt-BR" sz="32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6372" y="3195164"/>
            <a:ext cx="8229600" cy="1457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Ter distribuição gratuita</a:t>
            </a:r>
            <a:endParaRPr lang="pt-BR" sz="32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8657" y="4594514"/>
            <a:ext cx="8229600" cy="1457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Ser para plataforma </a:t>
            </a:r>
            <a:r>
              <a:rPr lang="pt-BR" sz="3200" dirty="0" err="1"/>
              <a:t>A</a:t>
            </a:r>
            <a:r>
              <a:rPr lang="pt-BR" sz="3200" dirty="0" err="1" smtClean="0"/>
              <a:t>ndroid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5403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65974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37942" y="1865090"/>
            <a:ext cx="8229600" cy="4804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/>
              <a:t>O </a:t>
            </a:r>
            <a:r>
              <a:rPr lang="pt-BR" sz="3200" dirty="0" smtClean="0"/>
              <a:t>Google </a:t>
            </a:r>
            <a:r>
              <a:rPr lang="pt-BR" sz="3200" dirty="0"/>
              <a:t>disponibiliza em seu </a:t>
            </a:r>
            <a:r>
              <a:rPr lang="pt-BR" sz="3200" dirty="0" smtClean="0"/>
              <a:t>site métodos,  ferramentas e boas práticas de programação </a:t>
            </a:r>
            <a:r>
              <a:rPr lang="pt-BR" sz="3200" dirty="0"/>
              <a:t>para o desenvolvimento de aplicativos para </a:t>
            </a:r>
            <a:r>
              <a:rPr lang="pt-BR" sz="3200" dirty="0" err="1"/>
              <a:t>Android</a:t>
            </a:r>
            <a:r>
              <a:rPr lang="pt-BR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4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65974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37942" y="1200031"/>
            <a:ext cx="8754538" cy="4804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SDK(Software </a:t>
            </a:r>
            <a:r>
              <a:rPr lang="pt-BR" sz="3200" dirty="0" err="1"/>
              <a:t>Development</a:t>
            </a:r>
            <a:r>
              <a:rPr lang="pt-BR" sz="3200" dirty="0"/>
              <a:t> Kit</a:t>
            </a:r>
            <a:r>
              <a:rPr lang="pt-BR" sz="3200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IDE Eclipse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AVD(Android </a:t>
            </a:r>
            <a:r>
              <a:rPr lang="pt-BR" sz="3200" dirty="0"/>
              <a:t>Virtual Devices</a:t>
            </a:r>
            <a:r>
              <a:rPr lang="pt-BR" sz="3200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Sistema operacional Linux</a:t>
            </a:r>
            <a:endParaRPr lang="pt-BR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Linguagem Java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Orientação </a:t>
            </a:r>
            <a:r>
              <a:rPr lang="pt-BR" sz="3200" dirty="0"/>
              <a:t>a </a:t>
            </a:r>
            <a:r>
              <a:rPr lang="pt-BR" sz="3200" dirty="0" smtClean="0"/>
              <a:t>objetos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Interfaces feitas em XML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Padrão </a:t>
            </a:r>
            <a:r>
              <a:rPr lang="pt-BR" sz="3200" dirty="0"/>
              <a:t>de projeto será </a:t>
            </a:r>
            <a:r>
              <a:rPr lang="pt-BR" sz="3200" dirty="0" smtClean="0"/>
              <a:t>MVC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Banco de dados </a:t>
            </a:r>
            <a:r>
              <a:rPr lang="pt-BR" sz="3200" u="sng" dirty="0" err="1" smtClean="0"/>
              <a:t>SQLite</a:t>
            </a:r>
            <a:endParaRPr lang="pt-BR" sz="3200" u="sng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err="1" smtClean="0"/>
              <a:t>MonkeyRunner</a:t>
            </a:r>
            <a:r>
              <a:rPr lang="pt-BR" sz="3200" dirty="0" smtClean="0"/>
              <a:t> para rodar teste automatizados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679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65974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O que mudou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37942" y="1200031"/>
            <a:ext cx="8754538" cy="4804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Escolha do orientador(Luiz Thomaz)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Criação do sumário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Criação da introdução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Escolha do s.o. Linux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Ultilização do svn com google codes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Estudos sobre </a:t>
            </a:r>
            <a:r>
              <a:rPr lang="pt-BR" sz="3200" dirty="0" smtClean="0"/>
              <a:t>finanças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 smtClean="0"/>
              <a:t>Inicio de leitura de onze </a:t>
            </a:r>
            <a:r>
              <a:rPr lang="pt-BR" sz="3200" dirty="0"/>
              <a:t>monografias sobre aplicações </a:t>
            </a:r>
            <a:r>
              <a:rPr lang="pt-BR" sz="3200" dirty="0" smtClean="0"/>
              <a:t>Android;</a:t>
            </a:r>
            <a:endParaRPr lang="pt-BR" sz="3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258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165974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O que mudou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37942" y="1200031"/>
            <a:ext cx="8754538" cy="4804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99" y="1556792"/>
            <a:ext cx="3493740" cy="4791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1556792"/>
            <a:ext cx="3970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Google Android: crie aplicações para celulares e </a:t>
            </a:r>
            <a:r>
              <a:rPr lang="pt-BR" dirty="0" smtClean="0"/>
              <a:t>tablets</a:t>
            </a:r>
          </a:p>
          <a:p>
            <a:endParaRPr lang="pt-BR" dirty="0"/>
          </a:p>
          <a:p>
            <a:r>
              <a:rPr lang="pt-BR" dirty="0" smtClean="0"/>
              <a:t>Autor: </a:t>
            </a:r>
            <a:r>
              <a:rPr lang="pt-BR" dirty="0"/>
              <a:t>João Bosco </a:t>
            </a:r>
            <a:r>
              <a:rPr lang="pt-BR" dirty="0" smtClean="0"/>
              <a:t>Monteiro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81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de aplicativo para controle de finanças</a:t>
            </a:r>
            <a:br>
              <a:rPr lang="pt-BR" dirty="0"/>
            </a:b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27784" y="3933056"/>
            <a:ext cx="6400800" cy="1752600"/>
          </a:xfrm>
        </p:spPr>
        <p:txBody>
          <a:bodyPr/>
          <a:lstStyle/>
          <a:p>
            <a:pPr algn="r"/>
            <a:endParaRPr lang="pt-BR" dirty="0" smtClean="0"/>
          </a:p>
          <a:p>
            <a:pPr algn="r"/>
            <a:r>
              <a:rPr lang="pt-BR" dirty="0" smtClean="0"/>
              <a:t>Renier de Jesus Costa</a:t>
            </a:r>
          </a:p>
          <a:p>
            <a:pPr algn="r"/>
            <a:r>
              <a:rPr lang="pt-BR" dirty="0" smtClean="0"/>
              <a:t>renier.rjc@gmail.com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1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</TotalTime>
  <Words>163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Desenvolvimento de aplicativo para controle de finanças </vt:lpstr>
      <vt:lpstr>Justificativa</vt:lpstr>
      <vt:lpstr>Objetivo</vt:lpstr>
      <vt:lpstr>Metodologia</vt:lpstr>
      <vt:lpstr>Metodologia</vt:lpstr>
      <vt:lpstr>O que mudou</vt:lpstr>
      <vt:lpstr>O que mudou</vt:lpstr>
      <vt:lpstr>Desenvolvimento de aplicativo para controle de finanças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 desenvolvimento I</dc:title>
  <dc:creator>Renier</dc:creator>
  <cp:lastModifiedBy>Renier</cp:lastModifiedBy>
  <cp:revision>132</cp:revision>
  <dcterms:created xsi:type="dcterms:W3CDTF">2013-10-01T02:04:37Z</dcterms:created>
  <dcterms:modified xsi:type="dcterms:W3CDTF">2014-11-26T22:02:22Z</dcterms:modified>
</cp:coreProperties>
</file>