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3" r:id="rId5"/>
    <p:sldId id="262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0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3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FD77-0843-429B-BB44-E0287739F0E5}" type="datetimeFigureOut">
              <a:rPr lang="pt-BR" smtClean="0"/>
              <a:t>10/02/2015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para 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3933056"/>
            <a:ext cx="6400800" cy="1752600"/>
          </a:xfrm>
        </p:spPr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smtClean="0"/>
              <a:t>Renier de Jesus Costa</a:t>
            </a:r>
          </a:p>
          <a:p>
            <a:pPr algn="r"/>
            <a:r>
              <a:rPr lang="pt-BR" dirty="0" smtClean="0"/>
              <a:t>renier.rjc@gmail.com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1772816"/>
            <a:ext cx="8229600" cy="116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Auxiliar as pessoas a controlarem suas finanças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865090"/>
            <a:ext cx="8229600" cy="116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Criar uma aplicação totalmente voltada para dispositivos móveis </a:t>
            </a:r>
            <a:endParaRPr lang="pt-BR"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6372" y="3195164"/>
            <a:ext cx="8229600" cy="1457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Ter distribuição gratuita</a:t>
            </a:r>
            <a:endParaRPr lang="pt-BR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657" y="4594514"/>
            <a:ext cx="8229600" cy="1457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Ser para plataforma </a:t>
            </a:r>
            <a:r>
              <a:rPr lang="pt-BR" sz="3200" dirty="0" err="1"/>
              <a:t>A</a:t>
            </a:r>
            <a:r>
              <a:rPr lang="pt-BR" sz="3200" dirty="0" err="1" smtClean="0"/>
              <a:t>ndroid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540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865090"/>
            <a:ext cx="8229600" cy="4804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dirty="0" smtClean="0"/>
              <a:t>Google </a:t>
            </a:r>
            <a:r>
              <a:rPr lang="pt-BR" sz="3200" dirty="0"/>
              <a:t>disponibiliza em seu </a:t>
            </a:r>
            <a:r>
              <a:rPr lang="pt-BR" sz="3200" dirty="0" smtClean="0"/>
              <a:t>site métodos,  ferramentas e boas práticas de programação </a:t>
            </a:r>
            <a:r>
              <a:rPr lang="pt-BR" sz="3200" dirty="0"/>
              <a:t>para o desenvolvimento de aplicativos para </a:t>
            </a:r>
            <a:r>
              <a:rPr lang="pt-BR" sz="3200" dirty="0" err="1"/>
              <a:t>Android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4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SDK(Software </a:t>
            </a:r>
            <a:r>
              <a:rPr lang="pt-BR" sz="3200" dirty="0" err="1"/>
              <a:t>Development</a:t>
            </a:r>
            <a:r>
              <a:rPr lang="pt-BR" sz="3200" dirty="0"/>
              <a:t> Kit</a:t>
            </a:r>
            <a:r>
              <a:rPr lang="pt-BR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IDE Eclipse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AVD(Android </a:t>
            </a:r>
            <a:r>
              <a:rPr lang="pt-BR" sz="3200" dirty="0"/>
              <a:t>Virtual Devices</a:t>
            </a:r>
            <a:r>
              <a:rPr lang="pt-BR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Sistema operacional Linux</a:t>
            </a:r>
            <a:endParaRPr lang="pt-BR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Linguagem 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Orientação </a:t>
            </a:r>
            <a:r>
              <a:rPr lang="pt-BR" sz="3200" dirty="0"/>
              <a:t>a </a:t>
            </a:r>
            <a:r>
              <a:rPr lang="pt-BR" sz="3200" dirty="0" smtClean="0"/>
              <a:t>objetos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Interfaces feitas em XML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Padrão </a:t>
            </a:r>
            <a:r>
              <a:rPr lang="pt-BR" sz="3200" dirty="0"/>
              <a:t>de projeto será </a:t>
            </a:r>
            <a:r>
              <a:rPr lang="pt-BR" sz="3200" dirty="0" smtClean="0"/>
              <a:t>MVC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Banco de dados </a:t>
            </a:r>
            <a:r>
              <a:rPr lang="pt-BR" sz="3200" u="sng" dirty="0" err="1" smtClean="0"/>
              <a:t>SQLite</a:t>
            </a:r>
            <a:endParaRPr lang="pt-BR" sz="3200" u="sng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err="1" smtClean="0"/>
              <a:t>MonkeyRunner</a:t>
            </a:r>
            <a:r>
              <a:rPr lang="pt-BR" sz="3200" dirty="0" smtClean="0"/>
              <a:t> para rodar teste automatizados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679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que mudou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Escolha do orientador(Luiz Thomaz)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Criação do sumário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Criação da introdução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Escolha do s.o. Linux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Ultilização do svn com google codes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Estudos sobre finanças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Inicio de leitura de onze </a:t>
            </a:r>
            <a:r>
              <a:rPr lang="pt-BR" sz="3200" dirty="0"/>
              <a:t>monografias sobre aplicações </a:t>
            </a:r>
            <a:r>
              <a:rPr lang="pt-BR" sz="3200" dirty="0" smtClean="0"/>
              <a:t>Android;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258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que mudou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99" y="1556792"/>
            <a:ext cx="3493740" cy="4791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397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Google Android: crie aplicações para celulares e </a:t>
            </a:r>
            <a:r>
              <a:rPr lang="pt-BR" dirty="0" smtClean="0"/>
              <a:t>tablets</a:t>
            </a:r>
          </a:p>
          <a:p>
            <a:endParaRPr lang="pt-BR" dirty="0"/>
          </a:p>
          <a:p>
            <a:r>
              <a:rPr lang="pt-BR" dirty="0" smtClean="0"/>
              <a:t>Autor: </a:t>
            </a:r>
            <a:r>
              <a:rPr lang="pt-BR" dirty="0"/>
              <a:t>João Bosco </a:t>
            </a:r>
            <a:r>
              <a:rPr lang="pt-BR" dirty="0" smtClean="0"/>
              <a:t>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1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para 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3933056"/>
            <a:ext cx="6400800" cy="1752600"/>
          </a:xfrm>
        </p:spPr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smtClean="0"/>
              <a:t>Renier de Jesus Costa</a:t>
            </a:r>
          </a:p>
          <a:p>
            <a:pPr algn="r"/>
            <a:r>
              <a:rPr lang="pt-BR" dirty="0" smtClean="0"/>
              <a:t>renier.rjc@gmail.com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1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163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Desenvolvimento de aplicativo para controle de finanças </vt:lpstr>
      <vt:lpstr>Justificativa</vt:lpstr>
      <vt:lpstr>Objetivo</vt:lpstr>
      <vt:lpstr>Metodologia</vt:lpstr>
      <vt:lpstr>Metodologia</vt:lpstr>
      <vt:lpstr>O que mudou</vt:lpstr>
      <vt:lpstr>O que mudou</vt:lpstr>
      <vt:lpstr>Desenvolvimento de aplicativo para controle de finanças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desenvolvimento I</dc:title>
  <dc:creator>Renier</dc:creator>
  <cp:lastModifiedBy>Renier</cp:lastModifiedBy>
  <cp:revision>134</cp:revision>
  <dcterms:created xsi:type="dcterms:W3CDTF">2013-10-01T02:04:37Z</dcterms:created>
  <dcterms:modified xsi:type="dcterms:W3CDTF">2015-02-10T20:40:58Z</dcterms:modified>
</cp:coreProperties>
</file>