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5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Fluid</a:t>
            </a:r>
            <a:r>
              <a:rPr lang="nl-NL" dirty="0"/>
              <a:t> </a:t>
            </a:r>
            <a:r>
              <a:rPr lang="nl-NL" dirty="0" err="1"/>
              <a:t>simulation</a:t>
            </a:r>
            <a:r>
              <a:rPr lang="nl-NL" dirty="0"/>
              <a:t> </a:t>
            </a:r>
            <a:r>
              <a:rPr lang="nl-NL" dirty="0" err="1"/>
              <a:t>sandbox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468306"/>
          </a:xfrm>
        </p:spPr>
        <p:txBody>
          <a:bodyPr>
            <a:normAutofit/>
          </a:bodyPr>
          <a:lstStyle/>
          <a:p>
            <a:r>
              <a:rPr lang="nl-NL" dirty="0"/>
              <a:t>Game </a:t>
            </a:r>
            <a:r>
              <a:rPr lang="nl-NL" dirty="0" err="1"/>
              <a:t>Physics</a:t>
            </a:r>
            <a:r>
              <a:rPr lang="nl-NL" dirty="0"/>
              <a:t> 2019 Mini Project</a:t>
            </a:r>
          </a:p>
          <a:p>
            <a:r>
              <a:rPr lang="nl-NL" dirty="0"/>
              <a:t>Renier Reichert </a:t>
            </a:r>
          </a:p>
          <a:p>
            <a:r>
              <a:rPr lang="nl-NL" dirty="0"/>
              <a:t>Jan van Bergen</a:t>
            </a:r>
          </a:p>
        </p:txBody>
      </p:sp>
    </p:spTree>
    <p:extLst>
      <p:ext uri="{BB962C8B-B14F-4D97-AF65-F5344CB8AC3E}">
        <p14:creationId xmlns:p14="http://schemas.microsoft.com/office/powerpoint/2010/main" val="190487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9F2EBBCC-FB70-4044-B324-AE9089C5E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6" t="5987" r="26651" b="8868"/>
          <a:stretch/>
        </p:blipFill>
        <p:spPr>
          <a:xfrm>
            <a:off x="631571" y="509374"/>
            <a:ext cx="5676950" cy="5839252"/>
          </a:xfrm>
          <a:prstGeom prst="rect">
            <a:avLst/>
          </a:prstGeom>
        </p:spPr>
      </p:pic>
      <p:sp>
        <p:nvSpPr>
          <p:cNvPr id="7" name="Ondertitel 6">
            <a:extLst>
              <a:ext uri="{FF2B5EF4-FFF2-40B4-BE49-F238E27FC236}">
                <a16:creationId xmlns:a16="http://schemas.microsoft.com/office/drawing/2014/main" id="{0928F334-4673-4BAC-86C4-FDFF6438D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5084" y="604007"/>
            <a:ext cx="4765345" cy="57446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Stable</a:t>
            </a:r>
            <a:r>
              <a:rPr lang="nl-NL" dirty="0"/>
              <a:t> </a:t>
            </a:r>
            <a:r>
              <a:rPr lang="nl-NL" dirty="0" err="1"/>
              <a:t>Fluids</a:t>
            </a:r>
            <a:r>
              <a:rPr lang="nl-NL" dirty="0"/>
              <a:t> </a:t>
            </a:r>
            <a:r>
              <a:rPr lang="nl-NL" dirty="0" err="1"/>
              <a:t>solver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Jos Stam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Semi-</a:t>
            </a:r>
            <a:r>
              <a:rPr lang="nl-NL" dirty="0" err="1"/>
              <a:t>Lagrangian</a:t>
            </a:r>
            <a:r>
              <a:rPr lang="nl-NL" dirty="0"/>
              <a:t>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 </a:t>
            </a:r>
            <a:r>
              <a:rPr lang="nl-NL" dirty="0" err="1"/>
              <a:t>simulate</a:t>
            </a:r>
            <a:r>
              <a:rPr lang="nl-NL" dirty="0"/>
              <a:t>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NL" sz="1800" dirty="0" err="1"/>
              <a:t>Density</a:t>
            </a:r>
            <a:endParaRPr lang="nl-NL" sz="1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NL" sz="1800" dirty="0" err="1"/>
              <a:t>Temperature</a:t>
            </a:r>
            <a:endParaRPr lang="nl-NL" sz="1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NL" sz="1800" dirty="0" err="1"/>
              <a:t>Velocity</a:t>
            </a:r>
            <a:endParaRPr lang="nl-NL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Allow</a:t>
            </a:r>
            <a:r>
              <a:rPr lang="nl-NL" dirty="0"/>
              <a:t> users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play</a:t>
            </a:r>
            <a:r>
              <a:rPr lang="nl-NL" dirty="0"/>
              <a:t> </a:t>
            </a:r>
            <a:r>
              <a:rPr lang="nl-NL" dirty="0" err="1"/>
              <a:t>around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fluid</a:t>
            </a:r>
            <a:r>
              <a:rPr lang="nl-NL" dirty="0"/>
              <a:t> </a:t>
            </a:r>
            <a:r>
              <a:rPr lang="nl-NL" dirty="0" err="1"/>
              <a:t>simulation</a:t>
            </a:r>
            <a:r>
              <a:rPr lang="nl-NL" dirty="0"/>
              <a:t> in real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OpenMP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parallelism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267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3516"/>
            <a:ext cx="9448800" cy="922789"/>
          </a:xfrm>
        </p:spPr>
        <p:txBody>
          <a:bodyPr anchor="t"/>
          <a:lstStyle/>
          <a:p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forces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49585"/>
            <a:ext cx="9448800" cy="265092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Gravity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i="1" dirty="0" err="1"/>
              <a:t>density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Buoyancy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i="1" dirty="0" err="1"/>
              <a:t>fluid</a:t>
            </a:r>
            <a:r>
              <a:rPr lang="nl-NL" dirty="0"/>
              <a:t> </a:t>
            </a:r>
            <a:r>
              <a:rPr lang="nl-NL" i="1" dirty="0" err="1"/>
              <a:t>temperature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i="1" dirty="0"/>
              <a:t>room </a:t>
            </a:r>
            <a:r>
              <a:rPr lang="nl-NL" i="1" dirty="0" err="1"/>
              <a:t>temperature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i="1" dirty="0"/>
              <a:t>Kappa </a:t>
            </a:r>
            <a:r>
              <a:rPr lang="nl-NL" dirty="0" err="1"/>
              <a:t>and</a:t>
            </a:r>
            <a:r>
              <a:rPr lang="nl-NL" i="1" dirty="0"/>
              <a:t> Sigma </a:t>
            </a:r>
            <a:r>
              <a:rPr lang="nl-NL" dirty="0"/>
              <a:t>are</a:t>
            </a:r>
            <a:r>
              <a:rPr lang="nl-NL" i="1" dirty="0"/>
              <a:t> </a:t>
            </a:r>
            <a:r>
              <a:rPr lang="nl-NL" dirty="0"/>
              <a:t>user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D0732277-40A9-4B24-A695-4DAB7D51ED9A}"/>
                  </a:ext>
                </a:extLst>
              </p:cNvPr>
              <p:cNvSpPr txBox="1"/>
              <p:nvPr/>
            </p:nvSpPr>
            <p:spPr>
              <a:xfrm>
                <a:off x="1786855" y="3274482"/>
                <a:ext cx="2938497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𝑘𝑑</m:t>
                          </m:r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NL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nl-NL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nl-NL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NL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d>
                      <m:acc>
                        <m:accPr>
                          <m:chr m:val="̂"/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D0732277-40A9-4B24-A695-4DAB7D51E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855" y="3274482"/>
                <a:ext cx="2938497" cy="7159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6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3516"/>
            <a:ext cx="9448800" cy="922789"/>
          </a:xfrm>
        </p:spPr>
        <p:txBody>
          <a:bodyPr anchor="t"/>
          <a:lstStyle/>
          <a:p>
            <a:r>
              <a:rPr lang="nl-NL" dirty="0" err="1"/>
              <a:t>Internal</a:t>
            </a:r>
            <a:r>
              <a:rPr lang="nl-NL" dirty="0"/>
              <a:t> </a:t>
            </a:r>
            <a:r>
              <a:rPr lang="nl-NL" dirty="0" err="1"/>
              <a:t>boundaries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49585"/>
            <a:ext cx="9448800" cy="265092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Original paper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supported</a:t>
            </a:r>
            <a:r>
              <a:rPr lang="nl-NL" dirty="0"/>
              <a:t> </a:t>
            </a:r>
            <a:r>
              <a:rPr lang="nl-NL" i="1" dirty="0" err="1"/>
              <a:t>edge</a:t>
            </a:r>
            <a:r>
              <a:rPr lang="nl-NL" i="1" dirty="0"/>
              <a:t> </a:t>
            </a:r>
            <a:r>
              <a:rPr lang="nl-NL" i="1" dirty="0" err="1"/>
              <a:t>boudaries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 have </a:t>
            </a:r>
            <a:r>
              <a:rPr lang="nl-NL" dirty="0" err="1"/>
              <a:t>added</a:t>
            </a:r>
            <a:r>
              <a:rPr lang="nl-NL" dirty="0"/>
              <a:t> </a:t>
            </a:r>
            <a:r>
              <a:rPr lang="nl-NL" i="1" dirty="0" err="1"/>
              <a:t>internal</a:t>
            </a:r>
            <a:r>
              <a:rPr lang="nl-NL" i="1" dirty="0"/>
              <a:t> </a:t>
            </a:r>
            <a:r>
              <a:rPr lang="nl-NL" i="1" dirty="0" err="1"/>
              <a:t>boundaries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User </a:t>
            </a:r>
            <a:r>
              <a:rPr lang="nl-NL" dirty="0" err="1"/>
              <a:t>can</a:t>
            </a:r>
            <a:r>
              <a:rPr lang="nl-NL" dirty="0"/>
              <a:t> draw these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10BF154-402B-429C-981B-69786964D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24" t="32171" r="47225" b="43609"/>
          <a:stretch/>
        </p:blipFill>
        <p:spPr>
          <a:xfrm>
            <a:off x="8498210" y="2449585"/>
            <a:ext cx="1660858" cy="220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5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3516"/>
            <a:ext cx="9448800" cy="922789"/>
          </a:xfrm>
        </p:spPr>
        <p:txBody>
          <a:bodyPr anchor="t">
            <a:normAutofit fontScale="90000"/>
          </a:bodyPr>
          <a:lstStyle/>
          <a:p>
            <a:r>
              <a:rPr lang="nl-NL" dirty="0" err="1"/>
              <a:t>Vorticity</a:t>
            </a:r>
            <a:r>
              <a:rPr lang="nl-NL" dirty="0"/>
              <a:t> </a:t>
            </a:r>
            <a:r>
              <a:rPr lang="nl-NL" dirty="0" err="1"/>
              <a:t>confinement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266284"/>
            <a:ext cx="9448800" cy="421714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Coarse</a:t>
            </a:r>
            <a:r>
              <a:rPr lang="nl-NL" dirty="0"/>
              <a:t> </a:t>
            </a:r>
            <a:r>
              <a:rPr lang="nl-NL" dirty="0" err="1"/>
              <a:t>grid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Low </a:t>
            </a:r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err="1"/>
              <a:t>iterations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i="1" dirty="0" err="1"/>
              <a:t>linear</a:t>
            </a:r>
            <a:r>
              <a:rPr lang="nl-NL" i="1" dirty="0"/>
              <a:t> </a:t>
            </a:r>
            <a:r>
              <a:rPr lang="nl-NL" i="1" dirty="0" err="1"/>
              <a:t>solver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i="1" dirty="0" err="1"/>
              <a:t>Numerical</a:t>
            </a:r>
            <a:r>
              <a:rPr lang="nl-NL" i="1" dirty="0"/>
              <a:t> </a:t>
            </a:r>
            <a:r>
              <a:rPr lang="nl-NL" i="1" dirty="0" err="1"/>
              <a:t>dissipation</a:t>
            </a:r>
            <a:r>
              <a:rPr lang="nl-NL" i="1" dirty="0"/>
              <a:t> </a:t>
            </a:r>
            <a:r>
              <a:rPr lang="nl-NL" dirty="0" err="1"/>
              <a:t>causes</a:t>
            </a:r>
            <a:r>
              <a:rPr lang="nl-NL" dirty="0"/>
              <a:t> high </a:t>
            </a:r>
            <a:r>
              <a:rPr lang="nl-NL" dirty="0" err="1"/>
              <a:t>frequencies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dissolve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Additional</a:t>
            </a:r>
            <a:r>
              <a:rPr lang="nl-NL" dirty="0"/>
              <a:t> force </a:t>
            </a:r>
            <a:r>
              <a:rPr lang="nl-NL" dirty="0" err="1"/>
              <a:t>computed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i="1" dirty="0" err="1"/>
              <a:t>curl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Force </a:t>
            </a:r>
            <a:r>
              <a:rPr lang="nl-NL" dirty="0" err="1"/>
              <a:t>integrated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i="1" dirty="0"/>
              <a:t>Forward 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4B2B0249-BDC6-4CC6-8DE2-B4D5B68C30BB}"/>
                  </a:ext>
                </a:extLst>
              </p:cNvPr>
              <p:cNvSpPr txBox="1"/>
              <p:nvPr/>
            </p:nvSpPr>
            <p:spPr>
              <a:xfrm>
                <a:off x="1828800" y="3878432"/>
                <a:ext cx="1459630" cy="1799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nl-NL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nl-NL" i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nl-NL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i="1">
                          <a:latin typeface="Cambria Math" panose="02040503050406030204" pitchFamily="18" charset="0"/>
                        </a:rPr>
                        <m:t>∇</m:t>
                      </m:r>
                      <m:d>
                        <m:dPr>
                          <m:begChr m:val="|"/>
                          <m:endChr m:val="|"/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nl-NL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𝛹</m:t>
                      </m:r>
                      <m:r>
                        <a:rPr lang="nl-NL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i="1" dirty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nl-NL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 dirty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nl-NL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i="1" dirty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nl-NL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nl-NL" i="0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nl-NL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4B2B0249-BDC6-4CC6-8DE2-B4D5B68C3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878432"/>
                <a:ext cx="1459630" cy="1799732"/>
              </a:xfrm>
              <a:prstGeom prst="rect">
                <a:avLst/>
              </a:prstGeom>
              <a:blipFill>
                <a:blip r:embed="rId2"/>
                <a:stretch>
                  <a:fillRect l="-7531" t="-64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20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3516"/>
            <a:ext cx="9448800" cy="922789"/>
          </a:xfrm>
        </p:spPr>
        <p:txBody>
          <a:bodyPr anchor="t"/>
          <a:lstStyle/>
          <a:p>
            <a:r>
              <a:rPr lang="nl-NL" dirty="0"/>
              <a:t>Demo time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49585"/>
            <a:ext cx="9448800" cy="2650922"/>
          </a:xfrm>
        </p:spPr>
        <p:txBody>
          <a:bodyPr>
            <a:norm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1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3516"/>
            <a:ext cx="9448800" cy="922789"/>
          </a:xfrm>
        </p:spPr>
        <p:txBody>
          <a:bodyPr anchor="t"/>
          <a:lstStyle/>
          <a:p>
            <a:r>
              <a:rPr lang="nl-NL" dirty="0" err="1"/>
              <a:t>References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49585"/>
            <a:ext cx="9448800" cy="265092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Real-Time Fluid Dynamics for Games </a:t>
            </a:r>
            <a:r>
              <a:rPr lang="en-US" dirty="0"/>
              <a:t>- Jos Stam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i="1" dirty="0"/>
              <a:t>Visual </a:t>
            </a:r>
            <a:r>
              <a:rPr lang="nl-NL" i="1" dirty="0" err="1"/>
              <a:t>Simulation</a:t>
            </a:r>
            <a:r>
              <a:rPr lang="nl-NL" i="1" dirty="0"/>
              <a:t> of </a:t>
            </a:r>
            <a:r>
              <a:rPr lang="nl-NL" i="1" dirty="0" err="1"/>
              <a:t>Smoke</a:t>
            </a:r>
            <a:r>
              <a:rPr lang="nl-NL" i="1" dirty="0"/>
              <a:t> </a:t>
            </a:r>
            <a:r>
              <a:rPr lang="nl-NL" dirty="0"/>
              <a:t>- Ronald </a:t>
            </a:r>
            <a:r>
              <a:rPr lang="nl-NL" dirty="0" err="1"/>
              <a:t>Fedkiw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GPU Gems Chapter 38 </a:t>
            </a:r>
            <a:r>
              <a:rPr lang="en-US" dirty="0"/>
              <a:t>- Mark J. Harris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GPU Gems 3 Chapter 30 </a:t>
            </a:r>
            <a:r>
              <a:rPr lang="en-US" dirty="0"/>
              <a:t>- </a:t>
            </a:r>
            <a:r>
              <a:rPr lang="nl-NL" dirty="0" err="1"/>
              <a:t>Keenan</a:t>
            </a:r>
            <a:r>
              <a:rPr lang="nl-NL" dirty="0"/>
              <a:t> Crane</a:t>
            </a:r>
          </a:p>
        </p:txBody>
      </p:sp>
    </p:spTree>
    <p:extLst>
      <p:ext uri="{BB962C8B-B14F-4D97-AF65-F5344CB8AC3E}">
        <p14:creationId xmlns:p14="http://schemas.microsoft.com/office/powerpoint/2010/main" val="3169546723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131</TotalTime>
  <Words>165</Words>
  <Application>Microsoft Office PowerPoint</Application>
  <PresentationFormat>Breedbeeld</PresentationFormat>
  <Paragraphs>43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Century Gothic</vt:lpstr>
      <vt:lpstr>Condensspoor</vt:lpstr>
      <vt:lpstr>Fluid simulation sandbox</vt:lpstr>
      <vt:lpstr>PowerPoint-presentatie</vt:lpstr>
      <vt:lpstr>External forces</vt:lpstr>
      <vt:lpstr>Internal boundaries</vt:lpstr>
      <vt:lpstr>Vorticity confinement</vt:lpstr>
      <vt:lpstr>Demo time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 simulation sandbox</dc:title>
  <dc:creator>Jan van Bergen</dc:creator>
  <cp:lastModifiedBy>Reichert, R.A. (Renier)</cp:lastModifiedBy>
  <cp:revision>17</cp:revision>
  <dcterms:created xsi:type="dcterms:W3CDTF">2019-04-10T12:43:26Z</dcterms:created>
  <dcterms:modified xsi:type="dcterms:W3CDTF">2021-10-28T10:24:46Z</dcterms:modified>
</cp:coreProperties>
</file>