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ikha/task-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83" y="710189"/>
            <a:ext cx="4619625" cy="7574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SOFTWARE </a:t>
            </a:r>
            <a:r>
              <a:rPr sz="3600" b="1" spc="-5" dirty="0">
                <a:latin typeface="Calibri"/>
                <a:cs typeface="Calibri"/>
              </a:rPr>
              <a:t>REQUIREMENTS </a:t>
            </a:r>
            <a:r>
              <a:rPr sz="3600" b="1" dirty="0">
                <a:latin typeface="Calibri"/>
                <a:cs typeface="Calibri"/>
              </a:rPr>
              <a:t>SPECIFICATION </a:t>
            </a:r>
            <a:r>
              <a:rPr sz="3600" b="1" spc="-44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endParaRPr sz="36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3200" b="1" spc="-5" dirty="0">
                <a:latin typeface="Calibri"/>
                <a:cs typeface="Calibri"/>
              </a:rPr>
              <a:t>APPLICATION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FOR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GROCERY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DELIVERY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Calibri"/>
                <a:cs typeface="Calibri"/>
              </a:rPr>
              <a:t>PREPARED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</a:t>
            </a:r>
            <a:r>
              <a:rPr sz="3600" b="1" dirty="0" smtClean="0">
                <a:latin typeface="Calibri"/>
                <a:cs typeface="Calibri"/>
              </a:rPr>
              <a:t>:-</a:t>
            </a:r>
            <a:endParaRPr lang="en-IN" sz="36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Renikha</a:t>
            </a:r>
            <a:r>
              <a:rPr lang="en-IN" sz="3600" b="1" dirty="0" smtClean="0">
                <a:latin typeface="Calibri"/>
                <a:cs typeface="Calibri"/>
              </a:rPr>
              <a:t> 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Jeyashri</a:t>
            </a:r>
            <a:r>
              <a:rPr lang="en-IN" sz="3600" b="1" dirty="0" smtClean="0">
                <a:latin typeface="Calibri"/>
                <a:cs typeface="Calibri"/>
              </a:rPr>
              <a:t> VG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Prabhu</a:t>
            </a:r>
            <a:r>
              <a:rPr lang="en-IN" sz="3600" b="1" dirty="0" smtClean="0">
                <a:latin typeface="Calibri"/>
                <a:cs typeface="Calibri"/>
              </a:rPr>
              <a:t> Raj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3600" b="1" dirty="0" err="1" smtClean="0">
                <a:latin typeface="Calibri"/>
                <a:cs typeface="Calibri"/>
              </a:rPr>
              <a:t>Lokeshwaran</a:t>
            </a:r>
            <a:r>
              <a:rPr lang="en-IN" sz="3600" b="1" dirty="0" smtClean="0">
                <a:latin typeface="Calibri"/>
                <a:cs typeface="Calibri"/>
              </a:rPr>
              <a:t> 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914400"/>
            <a:ext cx="5419725" cy="8233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sz="1600" b="1" spc="-5" dirty="0">
                <a:latin typeface="Calibri"/>
                <a:cs typeface="Calibri"/>
              </a:rPr>
              <a:t>Introduction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 Application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a web-based </a:t>
            </a:r>
            <a:r>
              <a:rPr dirty="0">
                <a:latin typeface="Calibri"/>
                <a:cs typeface="Calibri"/>
              </a:rPr>
              <a:t>application that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enables users to order groceries online and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them delivered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This SRS document provides an overview of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functionality,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features,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>
                <a:latin typeface="Calibri"/>
                <a:cs typeface="Calibri"/>
              </a:rPr>
              <a:t>System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Grocery</a:t>
            </a:r>
            <a:r>
              <a:rPr spc="-5" dirty="0">
                <a:latin typeface="Calibri"/>
                <a:cs typeface="Calibri"/>
              </a:rPr>
              <a:t> Delivery Application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following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hardware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software: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server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host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database management system to store user and product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 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 users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 the </a:t>
            </a:r>
            <a:r>
              <a:rPr dirty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computer or mobile device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a web </a:t>
            </a:r>
            <a:r>
              <a:rPr spc="-10" dirty="0">
                <a:latin typeface="Calibri"/>
                <a:cs typeface="Calibri"/>
              </a:rPr>
              <a:t>browser </a:t>
            </a:r>
            <a:r>
              <a:rPr spc="-5" dirty="0">
                <a:latin typeface="Calibri"/>
                <a:cs typeface="Calibri"/>
              </a:rPr>
              <a:t>to access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>
                <a:latin typeface="Calibri"/>
                <a:cs typeface="Calibri"/>
              </a:rPr>
              <a:t>Functional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>
                <a:latin typeface="Calibri"/>
                <a:cs typeface="Calibri"/>
              </a:rPr>
              <a:t>Registration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Login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create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account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5" dirty="0">
                <a:latin typeface="Calibri"/>
                <a:cs typeface="Calibri"/>
              </a:rPr>
              <a:t> the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850721"/>
            <a:ext cx="5499100" cy="95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personal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address, email,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phone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number.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 log</a:t>
            </a:r>
            <a:r>
              <a:rPr dirty="0">
                <a:latin typeface="Calibri"/>
                <a:cs typeface="Calibri"/>
              </a:rPr>
              <a:t> 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password.</a:t>
            </a:r>
            <a:endParaRPr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b="1" spc="-5" dirty="0">
                <a:latin typeface="Calibri"/>
                <a:cs typeface="Calibri"/>
              </a:rPr>
              <a:t>Product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Catalogue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200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pc="-5" dirty="0">
                <a:latin typeface="Calibri"/>
                <a:cs typeface="Calibri"/>
              </a:rPr>
              <a:t>The 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users with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list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available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products, 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prices,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descriptions, 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images.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enable </a:t>
            </a:r>
            <a:r>
              <a:rPr spc="-5" dirty="0">
                <a:latin typeface="Calibri"/>
                <a:cs typeface="Calibri"/>
              </a:rPr>
              <a:t>users to search </a:t>
            </a:r>
            <a:r>
              <a:rPr dirty="0">
                <a:latin typeface="Calibri"/>
                <a:cs typeface="Calibri"/>
              </a:rPr>
              <a:t>for </a:t>
            </a:r>
            <a:r>
              <a:rPr spc="-5" dirty="0">
                <a:latin typeface="Calibri"/>
                <a:cs typeface="Calibri"/>
              </a:rPr>
              <a:t>specific products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filter</a:t>
            </a:r>
            <a:r>
              <a:rPr spc="-5" dirty="0">
                <a:latin typeface="Calibri"/>
                <a:cs typeface="Calibri"/>
              </a:rPr>
              <a:t> products by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category,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brand, or price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range.</a:t>
            </a:r>
            <a:endParaRPr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b="1" spc="-10" dirty="0">
                <a:latin typeface="Calibri"/>
                <a:cs typeface="Calibri"/>
              </a:rPr>
              <a:t>Shopping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Cart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4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add products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cart.</a:t>
            </a:r>
            <a:endParaRPr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modify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contents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updating </a:t>
            </a:r>
            <a:r>
              <a:rPr dirty="0">
                <a:latin typeface="Calibri"/>
                <a:cs typeface="Calibri"/>
              </a:rPr>
              <a:t>quantities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removing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items.</a:t>
            </a:r>
            <a:endParaRPr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view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total </a:t>
            </a:r>
            <a:r>
              <a:rPr spc="-5" dirty="0">
                <a:latin typeface="Calibri"/>
                <a:cs typeface="Calibri"/>
              </a:rPr>
              <a:t>cost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shopping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cart,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any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taxes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b="1" spc="-5" dirty="0">
                <a:latin typeface="Calibri"/>
                <a:cs typeface="Calibri"/>
              </a:rPr>
              <a:t>Checkout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and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Payment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checkout and provide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delivery address and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payment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information.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support</a:t>
            </a:r>
            <a:r>
              <a:rPr dirty="0">
                <a:latin typeface="Calibri"/>
                <a:cs typeface="Calibri"/>
              </a:rPr>
              <a:t> multiple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payment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options,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892939"/>
            <a:ext cx="5443855" cy="8536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including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credit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card,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debit </a:t>
            </a:r>
            <a:r>
              <a:rPr spc="-5" dirty="0">
                <a:latin typeface="Calibri"/>
                <a:cs typeface="Calibri"/>
              </a:rPr>
              <a:t>card,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online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wallets.</a:t>
            </a:r>
            <a:endParaRPr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calculate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display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final </a:t>
            </a:r>
            <a:r>
              <a:rPr spc="-5" dirty="0">
                <a:latin typeface="Calibri"/>
                <a:cs typeface="Calibri"/>
              </a:rPr>
              <a:t>cost of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order,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any </a:t>
            </a:r>
            <a:r>
              <a:rPr dirty="0">
                <a:latin typeface="Calibri"/>
                <a:cs typeface="Calibri"/>
              </a:rPr>
              <a:t>taxes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b="1" spc="-5" dirty="0">
                <a:latin typeface="Calibri"/>
                <a:cs typeface="Calibri"/>
              </a:rPr>
              <a:t>3.5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Order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Tracking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track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orders, including order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confirmation,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packing,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delivery.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10" dirty="0">
                <a:latin typeface="Calibri"/>
                <a:cs typeface="Calibri"/>
              </a:rPr>
              <a:t>Users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receive notifications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about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status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spc="-10" dirty="0">
                <a:latin typeface="Calibri"/>
                <a:cs typeface="Calibri"/>
              </a:rPr>
              <a:t> orders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via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b="1" spc="-5" dirty="0">
                <a:latin typeface="Calibri"/>
                <a:cs typeface="Calibri"/>
              </a:rPr>
              <a:t>Non-functional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b="1" spc="-5" dirty="0">
                <a:latin typeface="Calibri"/>
                <a:cs typeface="Calibri"/>
              </a:rPr>
              <a:t>Performance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responsive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load </a:t>
            </a:r>
            <a:r>
              <a:rPr spc="-5" dirty="0">
                <a:latin typeface="Calibri"/>
                <a:cs typeface="Calibri"/>
              </a:rPr>
              <a:t>quickly.</a:t>
            </a:r>
            <a:endParaRPr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able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handle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high </a:t>
            </a:r>
            <a:r>
              <a:rPr spc="-5" dirty="0">
                <a:latin typeface="Calibri"/>
                <a:cs typeface="Calibri"/>
              </a:rPr>
              <a:t>volume of</a:t>
            </a:r>
            <a:r>
              <a:rPr dirty="0">
                <a:latin typeface="Calibri"/>
                <a:cs typeface="Calibri"/>
              </a:rPr>
              <a:t> traffic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transactions.</a:t>
            </a:r>
            <a:endParaRPr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b="1" spc="-5" dirty="0">
                <a:latin typeface="Calibri"/>
                <a:cs typeface="Calibri"/>
              </a:rPr>
              <a:t>Security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User </a:t>
            </a:r>
            <a:r>
              <a:rPr spc="-5" dirty="0">
                <a:latin typeface="Calibri"/>
                <a:cs typeface="Calibri"/>
              </a:rPr>
              <a:t>data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 be securely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stored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database.</a:t>
            </a:r>
            <a:endParaRPr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5" dirty="0">
                <a:latin typeface="Calibri"/>
                <a:cs typeface="Calibri"/>
              </a:rPr>
              <a:t> encryption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protect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sensitive user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data,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such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passwords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payment information.</a:t>
            </a:r>
            <a:endParaRPr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b="1" spc="-5" dirty="0">
                <a:latin typeface="Calibri"/>
                <a:cs typeface="Calibri"/>
              </a:rPr>
              <a:t>Usability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54683" y="1304420"/>
            <a:ext cx="5454650" cy="60916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navigate.</a:t>
            </a:r>
            <a:endParaRPr sz="20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 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accessible 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 </a:t>
            </a:r>
            <a:r>
              <a:rPr sz="2000" spc="-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browsers.</a:t>
            </a:r>
            <a:endParaRPr sz="2000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latin typeface="Calibri"/>
                <a:cs typeface="Calibri"/>
              </a:rPr>
              <a:t>Conclusion</a:t>
            </a:r>
            <a:endParaRPr sz="2000" dirty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Grocery </a:t>
            </a:r>
            <a:r>
              <a:rPr sz="2000" spc="-5" dirty="0">
                <a:latin typeface="Calibri"/>
                <a:cs typeface="Calibri"/>
              </a:rPr>
              <a:t>Delivery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convenient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 way for customers to order groceries online 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them delivered to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doorstep. The </a:t>
            </a:r>
            <a:r>
              <a:rPr sz="2000" dirty="0">
                <a:latin typeface="Calibri"/>
                <a:cs typeface="Calibri"/>
              </a:rPr>
              <a:t>application will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 a web server, a database management system, and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have</a:t>
            </a:r>
            <a:r>
              <a:rPr sz="2000" spc="-5" dirty="0">
                <a:latin typeface="Calibri"/>
                <a:cs typeface="Calibri"/>
              </a:rPr>
              <a:t> several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registration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spc="-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catalogue, shopping cart, checkout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payment, and order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tracking. The application </a:t>
            </a:r>
            <a:r>
              <a:rPr sz="200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non-functional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performance, security,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95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</a:t>
            </a:r>
          </a:p>
          <a:p>
            <a:r>
              <a:rPr lang="en-IN" dirty="0" smtClean="0">
                <a:hlinkClick r:id="rId2"/>
              </a:rPr>
              <a:t>https://github.com/Renikha/task-1.git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91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43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517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</cp:lastModifiedBy>
  <cp:revision>2</cp:revision>
  <dcterms:created xsi:type="dcterms:W3CDTF">2023-03-25T08:35:51Z</dcterms:created>
  <dcterms:modified xsi:type="dcterms:W3CDTF">2023-03-25T09:15:42Z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