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5E36-80C1-508B-F9FE-12340962D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202A1-F00E-665C-3F8A-099678DCC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63646-0AC2-EEEC-5EEA-355125CD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550D-5CF2-4AC4-AC1F-B2FC8EE8858E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31A47-0D20-AA4C-8D22-A62D7161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7DAEA-0CF9-C2F7-FDA0-69FA0508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CEFE-5F5D-44EC-A90C-EC001661E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04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C4BB-4B75-6057-5352-109563AD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37B79-76D8-033F-FAC3-AF15C5D94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270DF-BE18-21E9-1441-02183F9A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550D-5CF2-4AC4-AC1F-B2FC8EE8858E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63D7F-A04D-C524-0F47-1CA91927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8A752-01D2-7B57-BFC4-7C0B7C45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CEFE-5F5D-44EC-A90C-EC001661E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15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19FDD-2B10-943F-10B2-E96886CFA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E112E-8E06-A6E9-8921-71E4EC8BF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660A2-3B69-D301-12E8-21CA2AB0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550D-5CF2-4AC4-AC1F-B2FC8EE8858E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844F0-EDA4-5342-D358-7F70E299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89BF5-EE83-DEC9-39AC-AA1CD709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CEFE-5F5D-44EC-A90C-EC001661E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90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719F-1FF2-2937-D604-D0BA414B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E022F-83C7-A2F3-BA5F-ACB98FAB9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7EEF-50C9-732D-D0AD-B5C7B7CC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550D-5CF2-4AC4-AC1F-B2FC8EE8858E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18A86-D1A5-3840-3486-1EB5D165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B2311-2936-06B9-CEB4-2EFEBF42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CEFE-5F5D-44EC-A90C-EC001661E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04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7278-F36A-245A-70EA-381FE03E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A04F7-D945-55D0-BFC1-071B55C75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39E98-FE40-FE07-1B3C-F7ABE0DC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550D-5CF2-4AC4-AC1F-B2FC8EE8858E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99E6D-BC0A-9940-D4A6-7B5AB85D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F2326-8C7F-BD15-0E21-6085365F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CEFE-5F5D-44EC-A90C-EC001661E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69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8BE6-2E31-12E2-4BCF-0B5E8BEA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098E-F784-5718-67A7-70EDA6AD2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45D63-050F-38D6-7F38-AE39BB1EE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B987E-19C4-A3C4-783B-867162EA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550D-5CF2-4AC4-AC1F-B2FC8EE8858E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FAB56-2A5D-06CE-9683-E53C606C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2C3ED-983F-558D-A5CD-F0F10DBB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CEFE-5F5D-44EC-A90C-EC001661E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87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9F4E-80AE-57A0-819B-FF27A374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49232-6C86-5AF1-784F-D0BB60B9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8574A-F760-64ED-50CF-79EB3563F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71A66-1F46-8ED0-4189-2D094523A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F48BF-EB12-4062-CB92-34EBCFDA3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258DB4-0BF6-8431-4057-460024CF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550D-5CF2-4AC4-AC1F-B2FC8EE8858E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02207-32D3-5F41-BF3F-C242D035E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342B5F-F938-3082-53E6-831D7A27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CEFE-5F5D-44EC-A90C-EC001661E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85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7E8C-983C-36AA-1F3A-237042BA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45C590-A6C5-D15B-47B6-50417B1E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550D-5CF2-4AC4-AC1F-B2FC8EE8858E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431FE-471D-65DE-D0ED-38645D08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55959-2A43-403F-875F-8DC5033D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CEFE-5F5D-44EC-A90C-EC001661E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84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91F20-6177-8535-D936-5B68C1BA9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550D-5CF2-4AC4-AC1F-B2FC8EE8858E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EAFAD-76DC-F8D3-6389-A28E7AFB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B0AD9-93E5-010C-E0C2-3A719082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CEFE-5F5D-44EC-A90C-EC001661E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79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4584-698B-088C-2097-8838A8660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AAD1D-5884-73F4-E8F5-3CAFE5728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573CC-2739-439D-A551-B98E0EC1F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DC550-0225-C880-8765-39A20A7B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550D-5CF2-4AC4-AC1F-B2FC8EE8858E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3629-B0DC-A8AF-B5B8-3AFBFD1C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169DC-C70A-A8AD-2EBC-5482753F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CEFE-5F5D-44EC-A90C-EC001661E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3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5123-7E48-C3D8-2AFE-8D642FBF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F63B3-8A31-5F70-8A74-24F8FF5A9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2084F-E36F-0398-E10C-33330B507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2369E-5A62-6FC4-6F06-C396F286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550D-5CF2-4AC4-AC1F-B2FC8EE8858E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98015-BE33-6173-4D05-CBD58153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7CA61-3FB1-0C20-7314-E170C039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CEFE-5F5D-44EC-A90C-EC001661E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32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DAF75-8284-B9FD-1BBF-8C5456CD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581AF-0FB3-E906-A12C-4BDEC8DF4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CEDA0-AFA6-F0A1-A765-C5D693F7C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550D-5CF2-4AC4-AC1F-B2FC8EE8858E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AED4C-FFE1-B467-FDA1-B43366840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4A288-24B4-9ED9-F6EE-0D77542C2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DCEFE-5F5D-44EC-A90C-EC001661E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56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DD99-79D0-F0EA-C20A-7696EF1A59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Hello there!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6F4F8-348D-089A-A55F-68412FE0EB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156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there!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there!</dc:title>
  <dc:creator>Renish Salakhana</dc:creator>
  <cp:lastModifiedBy>Renish Salakhana</cp:lastModifiedBy>
  <cp:revision>1</cp:revision>
  <dcterms:created xsi:type="dcterms:W3CDTF">2022-05-18T11:01:17Z</dcterms:created>
  <dcterms:modified xsi:type="dcterms:W3CDTF">2022-05-18T11:02:40Z</dcterms:modified>
</cp:coreProperties>
</file>