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8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28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9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8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1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6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7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6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8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88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E387066-95C5-400F-8496-DF72CF52C9FB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E6F82E2-1B4D-437B-BBAB-AE5F0331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3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EF78-8BB2-44C9-BCB6-92A43206D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SDS </a:t>
            </a:r>
            <a:r>
              <a:rPr lang="en-IN" dirty="0" err="1"/>
              <a:t>Datathon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126F2-F865-49F0-A7F1-72EEB107F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Student Performance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3D97D-19AF-4A97-8796-A252BF5D3EF8}"/>
              </a:ext>
            </a:extLst>
          </p:cNvPr>
          <p:cNvSpPr txBox="1"/>
          <p:nvPr/>
        </p:nvSpPr>
        <p:spPr>
          <a:xfrm>
            <a:off x="9152878" y="5483464"/>
            <a:ext cx="275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/>
              <a:t>Renita Kurian</a:t>
            </a:r>
          </a:p>
          <a:p>
            <a:r>
              <a:rPr lang="en-IN" dirty="0"/>
              <a:t>	PES1UG20CS331</a:t>
            </a:r>
          </a:p>
        </p:txBody>
      </p:sp>
    </p:spTree>
    <p:extLst>
      <p:ext uri="{BB962C8B-B14F-4D97-AF65-F5344CB8AC3E}">
        <p14:creationId xmlns:p14="http://schemas.microsoft.com/office/powerpoint/2010/main" val="142285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21A6-649E-4CE4-9FCF-18B09FE4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Means and Errors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AB8716-03D5-4CCC-8904-7E0685CD2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254" y="1864312"/>
            <a:ext cx="5061143" cy="21735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7CC54-B3EE-491B-97A9-B895B453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sample means for math scores for a and b are 107.96 and 109.22. The mean for population was calculated to be 107.66. The sampling error for a and b are 0.27% and 1.44%. Hence, a is a better sample than b since it has a lower sampling error.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0577-6558-4A05-BC9D-56C73DFC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357539"/>
          </a:xfrm>
        </p:spPr>
        <p:txBody>
          <a:bodyPr/>
          <a:lstStyle/>
          <a:p>
            <a:r>
              <a:rPr lang="en-IN" dirty="0"/>
              <a:t>Race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7B1231-4DC5-41CB-9F5F-F803AAE3C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432" y="232658"/>
            <a:ext cx="3604573" cy="27721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5313E-586B-4BAE-8B13-4BE314F8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2157273"/>
            <a:ext cx="3398520" cy="4429957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given bar charts show the distribution of race in population and samples a and b. It can be seen that the distribution of race is similar in sample b and population and varies slightly in sample a. However, from the data calculated in previous steps sample a has a lower error compared to b and is hence a better sample. It can thus be inferred that race does not play a significant role in student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perfomance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B5326-A2E2-44E8-B8B5-4A3931F62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4" y="3513080"/>
            <a:ext cx="3604573" cy="2916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BA92F-FBDB-49D5-885C-E999F8BCB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19" y="3513079"/>
            <a:ext cx="3604573" cy="2916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50BF7-6F39-400C-80D5-B81478C119B5}"/>
              </a:ext>
            </a:extLst>
          </p:cNvPr>
          <p:cNvSpPr txBox="1"/>
          <p:nvPr/>
        </p:nvSpPr>
        <p:spPr>
          <a:xfrm flipH="1">
            <a:off x="3051111" y="3059668"/>
            <a:ext cx="17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Population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198D0-3407-4B14-9643-BF9A642D3843}"/>
              </a:ext>
            </a:extLst>
          </p:cNvPr>
          <p:cNvSpPr txBox="1"/>
          <p:nvPr/>
        </p:nvSpPr>
        <p:spPr>
          <a:xfrm>
            <a:off x="1837678" y="643003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Sample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122B8-2AB8-4F90-BAEE-B1586DF3291C}"/>
              </a:ext>
            </a:extLst>
          </p:cNvPr>
          <p:cNvSpPr txBox="1"/>
          <p:nvPr/>
        </p:nvSpPr>
        <p:spPr>
          <a:xfrm>
            <a:off x="5198771" y="643003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Sample b</a:t>
            </a:r>
          </a:p>
        </p:txBody>
      </p:sp>
    </p:spTree>
    <p:extLst>
      <p:ext uri="{BB962C8B-B14F-4D97-AF65-F5344CB8AC3E}">
        <p14:creationId xmlns:p14="http://schemas.microsoft.com/office/powerpoint/2010/main" val="321815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FD89-4CB8-47C3-92F7-AFD3072E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366417"/>
          </a:xfrm>
        </p:spPr>
        <p:txBody>
          <a:bodyPr/>
          <a:lstStyle/>
          <a:p>
            <a:r>
              <a:rPr lang="en-IN" dirty="0"/>
              <a:t>Math Score Boxplot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F44055-2A50-4CC5-9F76-EF4493D74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891" y="1380892"/>
            <a:ext cx="5144218" cy="33342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33AD3-65AA-4E33-B0EB-994E43E21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2511814"/>
            <a:ext cx="3398520" cy="746292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Group A has the highest number of outliers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4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9AC5-5059-4810-8ADB-2B8CE9CA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Score Boxplot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4271E8-A226-4E4F-B7A5-FEB2E1335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65" y="1357076"/>
            <a:ext cx="4982270" cy="33818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90164-382C-47DF-AB0E-F4BE12A8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2920754"/>
            <a:ext cx="3398520" cy="1411550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is seen that Group C has the highest number of outliers. Group A and B also has a lot of outlier values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8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F4D4-3A37-495B-8EE9-37E12E75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Score Boxplot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1C7D5E-3FC1-4502-96C1-849A2412C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286" y="1452340"/>
            <a:ext cx="5039428" cy="3191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E0CF8-9C98-4243-AE70-5E904615C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3506679"/>
            <a:ext cx="3398520" cy="888799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Group C has the highest number of outliers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FB30-63F1-42BF-A82B-5D5E507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Performance 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ABB8EF-C3F3-4F04-AFC8-F7DB47C81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4" y="1502402"/>
            <a:ext cx="7318857" cy="31897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98D2E-5241-471D-8D85-85887950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330" y="3037977"/>
            <a:ext cx="395342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3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BB89-A719-4EAC-957A-DC03579A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4" y="381740"/>
            <a:ext cx="3383280" cy="1189608"/>
          </a:xfrm>
        </p:spPr>
        <p:txBody>
          <a:bodyPr/>
          <a:lstStyle/>
          <a:p>
            <a:pPr algn="ctr"/>
            <a:r>
              <a:rPr lang="en-IN" sz="3600" dirty="0"/>
              <a:t>Adding Percentage Column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D823EE-8B88-47DC-8A62-A748A05FC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61" y="381740"/>
            <a:ext cx="6096000" cy="32768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50C2A-718C-4CCF-9694-131C27437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1784413"/>
            <a:ext cx="3398520" cy="321371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percentage of each student is calculated and added to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Since the maximum score is taken to be 150, percentage is calculated by –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percentage = (sum of scores /450) *100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can be seen that that the mean percentage is 75.85%. The max and min percentages are 96.89% and 39.33%.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174754-3CFE-4486-97ED-4F1E0749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70" y="3920870"/>
            <a:ext cx="499179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1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5552-8178-4C68-A785-A0AB9934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037943"/>
          </a:xfrm>
        </p:spPr>
        <p:txBody>
          <a:bodyPr/>
          <a:lstStyle/>
          <a:p>
            <a:pPr algn="ctr"/>
            <a:r>
              <a:rPr lang="en-IN" sz="3600" dirty="0"/>
              <a:t>Cleaning the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B1A59D-5805-4DFB-98D6-499693EAD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316" y="306453"/>
            <a:ext cx="3829584" cy="2819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F78CC-0230-47EF-9840-9F5AD36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2139519"/>
            <a:ext cx="3398520" cy="3499282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From the given data, it can be seen that the given dataset has 3 null values in parent level of education and 3,4 and 4 null values in math, reading and writing scores. These null values must either be replaced with average value or must be dropped.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After applying the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</a:rPr>
              <a:t>fillna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() and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</a:rPr>
              <a:t>dropna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() functions the null values are removed.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5CF05-982A-4118-82A7-D44085EDA1A6}"/>
              </a:ext>
            </a:extLst>
          </p:cNvPr>
          <p:cNvSpPr txBox="1"/>
          <p:nvPr/>
        </p:nvSpPr>
        <p:spPr>
          <a:xfrm>
            <a:off x="4554245" y="1531684"/>
            <a:ext cx="21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Data Cleaning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7E33E-C8FD-4713-A1FF-6A1C1929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19" y="3594720"/>
            <a:ext cx="3372321" cy="2724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869372-F2AB-4986-81AE-3406C1F5F921}"/>
              </a:ext>
            </a:extLst>
          </p:cNvPr>
          <p:cNvSpPr txBox="1"/>
          <p:nvPr/>
        </p:nvSpPr>
        <p:spPr>
          <a:xfrm>
            <a:off x="1162976" y="4956985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337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DAD0-4B23-4A0B-B030-8D960256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153353"/>
          </a:xfrm>
        </p:spPr>
        <p:txBody>
          <a:bodyPr/>
          <a:lstStyle/>
          <a:p>
            <a:pPr algn="ctr"/>
            <a:r>
              <a:rPr lang="en-IN" sz="3600" dirty="0"/>
              <a:t>Reading Score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5A81B2-9848-409E-BD5E-6E770A4AD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996" y="1333260"/>
            <a:ext cx="5068007" cy="34294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7D7E4-16EA-4ABF-BB6A-AF536FA8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2050743"/>
            <a:ext cx="3398520" cy="3588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reading score distribution is left skewed. 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Formula for left skewed: 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Skew = 3 * (Mean – Median) / Standard Deviation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Left skewed graphs are also called negatively skewed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Large number of data values occur on the right side with a fewer number of data values on the left side.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14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4F02-AA1E-4ED5-AA36-9FF1CD5C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753858"/>
          </a:xfrm>
        </p:spPr>
        <p:txBody>
          <a:bodyPr/>
          <a:lstStyle/>
          <a:p>
            <a:r>
              <a:rPr lang="en-IN" dirty="0"/>
              <a:t>Grades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FB9D84-CE63-4AE2-A9D6-44C938676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05686"/>
            <a:ext cx="6096000" cy="32846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F0990-FD59-46DD-9B49-C9F3AFF4C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1731147"/>
            <a:ext cx="3398520" cy="3907654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students have been assigned grades based on the percentages that have been calculated previously. A student scoring above 90 gets S grade, 80-90 - A, 70-80 gets B and so on. The lowest grade, F, is given to students scoring less than 40. The grades are added to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using map function.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1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3AC4-E22A-49C4-A254-ADC1AF16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4" y="1766656"/>
            <a:ext cx="3383280" cy="2672179"/>
          </a:xfrm>
        </p:spPr>
        <p:txBody>
          <a:bodyPr/>
          <a:lstStyle/>
          <a:p>
            <a:r>
              <a:rPr lang="en-IN" sz="3600" dirty="0"/>
              <a:t>Distribution of Percentage across Parental Level Of Education and Gender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F474DA-FBFE-484D-9D7D-A05D7FBB1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66294"/>
            <a:ext cx="6096000" cy="41634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F399DF-FB5F-4209-BCB2-66E5830430B3}"/>
              </a:ext>
            </a:extLst>
          </p:cNvPr>
          <p:cNvSpPr txBox="1"/>
          <p:nvPr/>
        </p:nvSpPr>
        <p:spPr>
          <a:xfrm>
            <a:off x="8398276" y="5956917"/>
            <a:ext cx="26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Blue – female</a:t>
            </a:r>
          </a:p>
          <a:p>
            <a:r>
              <a:rPr lang="en-IN" dirty="0"/>
              <a:t>Orange – male</a:t>
            </a:r>
          </a:p>
        </p:txBody>
      </p:sp>
    </p:spTree>
    <p:extLst>
      <p:ext uri="{BB962C8B-B14F-4D97-AF65-F5344CB8AC3E}">
        <p14:creationId xmlns:p14="http://schemas.microsoft.com/office/powerpoint/2010/main" val="335735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B291-354B-4D04-9D22-AB11D831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Simple Random Sampling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8497F1-8AEC-4679-A5DB-20B677354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32532"/>
            <a:ext cx="6096000" cy="32309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41BC2-4EFD-4763-A24F-E7F2AF730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3879543"/>
            <a:ext cx="3398520" cy="515936"/>
          </a:xfrm>
        </p:spPr>
        <p:txBody>
          <a:bodyPr/>
          <a:lstStyle/>
          <a:p>
            <a:r>
              <a:rPr lang="en-IN" dirty="0"/>
              <a:t>A random sample is generated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32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973E-8BAC-4A36-9FCE-46D0D8F0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144475"/>
          </a:xfrm>
        </p:spPr>
        <p:txBody>
          <a:bodyPr/>
          <a:lstStyle/>
          <a:p>
            <a:pPr algn="ctr"/>
            <a:r>
              <a:rPr lang="en-IN" sz="3600" dirty="0"/>
              <a:t>Stratified Random Sampling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E3A0DA-0921-43BB-B5A3-F1712621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15042"/>
            <a:ext cx="6096000" cy="32659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56436-2B95-4968-8AC1-AC84BECB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1979721"/>
            <a:ext cx="3398520" cy="365908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dataset has been generated by stratified sampling. The number of records for each race in sample is in proportion to the population. This has been done by first obtaining 5 different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dataframes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each race. Then a random sample is collected from each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These samples are then merged to get a stratified sample. The groups A,B,C,D and E have 26,20,39,5 and 10 records respectively.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597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59</TotalTime>
  <Words>577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 Light</vt:lpstr>
      <vt:lpstr>Metropolitan</vt:lpstr>
      <vt:lpstr>SDS Datathon</vt:lpstr>
      <vt:lpstr>Student Performance Dataset</vt:lpstr>
      <vt:lpstr>Adding Percentage Column</vt:lpstr>
      <vt:lpstr>Cleaning the Dataset</vt:lpstr>
      <vt:lpstr>Reading Score Distribution</vt:lpstr>
      <vt:lpstr>Grades</vt:lpstr>
      <vt:lpstr>Distribution of Percentage across Parental Level Of Education and Gender</vt:lpstr>
      <vt:lpstr>Simple Random Sampling</vt:lpstr>
      <vt:lpstr>Stratified Random Sampling</vt:lpstr>
      <vt:lpstr>Sampling Means and Errors </vt:lpstr>
      <vt:lpstr>Race Distribution</vt:lpstr>
      <vt:lpstr>Math Score Boxplot</vt:lpstr>
      <vt:lpstr>Reading Score Boxplot </vt:lpstr>
      <vt:lpstr>Writing Score Boxplot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 Hackathon</dc:title>
  <dc:creator>Renita Kurian</dc:creator>
  <cp:lastModifiedBy>Renita Kurian</cp:lastModifiedBy>
  <cp:revision>2</cp:revision>
  <dcterms:created xsi:type="dcterms:W3CDTF">2021-11-14T08:25:01Z</dcterms:created>
  <dcterms:modified xsi:type="dcterms:W3CDTF">2021-11-14T09:24:35Z</dcterms:modified>
</cp:coreProperties>
</file>