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3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2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4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434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5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5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28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4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29B2-E5D2-3147-83ED-D145CB0B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125"/>
            <a:ext cx="10515600" cy="1325563"/>
          </a:xfrm>
        </p:spPr>
        <p:txBody>
          <a:bodyPr anchor="ctr"/>
          <a:lstStyle/>
          <a:p>
            <a:pPr algn="ctr"/>
            <a:r>
              <a:rPr lang="en-US" sz="4800"/>
              <a:t>ABSORPTION LAW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4B60-36D4-1848-A6CF-28F7F81C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87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/>
          </a:p>
          <a:p>
            <a:pPr marL="0" indent="0" algn="ctr">
              <a:buNone/>
            </a:pPr>
            <a:endParaRPr lang="en-US" sz="4400"/>
          </a:p>
          <a:p>
            <a:pPr marL="0" indent="0" algn="ctr">
              <a:buNone/>
            </a:pPr>
            <a:r>
              <a:rPr lang="en-US" sz="4400"/>
              <a:t>A)X+XY=X</a:t>
            </a:r>
          </a:p>
          <a:p>
            <a:pPr marL="0" indent="0" algn="ctr">
              <a:buNone/>
            </a:pPr>
            <a:r>
              <a:rPr lang="en-US" sz="4400"/>
              <a:t>B)X(X+Y)=X</a:t>
            </a:r>
          </a:p>
        </p:txBody>
      </p:sp>
    </p:spTree>
    <p:extLst>
      <p:ext uri="{BB962C8B-B14F-4D97-AF65-F5344CB8AC3E}">
        <p14:creationId xmlns:p14="http://schemas.microsoft.com/office/powerpoint/2010/main" val="338499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4F90-0829-4543-9E00-9D9ACD39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Absorption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1807-DA28-8A4D-98C9-8231A8D58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690688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/>
              <a:t>A)X+XY=X                 </a:t>
            </a:r>
          </a:p>
          <a:p>
            <a:pPr marL="0" indent="0" algn="ctr">
              <a:buNone/>
            </a:pPr>
            <a:r>
              <a:rPr lang="en-US" sz="3600"/>
              <a:t>Proof:A)X+XY=X</a:t>
            </a:r>
          </a:p>
          <a:p>
            <a:pPr marL="0" indent="0" algn="ctr">
              <a:buNone/>
            </a:pPr>
            <a:r>
              <a:rPr lang="en-US" sz="3600"/>
              <a:t>         LHS=X+XY</a:t>
            </a:r>
          </a:p>
          <a:p>
            <a:pPr marL="0" indent="0" algn="ctr">
              <a:buNone/>
            </a:pPr>
            <a:r>
              <a:rPr lang="en-US" sz="3600"/>
              <a:t>                  =X(1+Y)</a:t>
            </a:r>
          </a:p>
          <a:p>
            <a:pPr marL="0" indent="0" algn="ctr">
              <a:buNone/>
            </a:pPr>
            <a:r>
              <a:rPr lang="en-US" sz="3600"/>
              <a:t>            =X. 1</a:t>
            </a:r>
          </a:p>
          <a:p>
            <a:pPr marL="0" indent="0" algn="ctr">
              <a:buNone/>
            </a:pPr>
            <a:r>
              <a:rPr lang="en-US" sz="3600"/>
              <a:t>        =X</a:t>
            </a:r>
          </a:p>
          <a:p>
            <a:pPr marL="0" indent="0" algn="ctr">
              <a:buNone/>
            </a:pPr>
            <a:r>
              <a:rPr lang="en-US" sz="3600"/>
              <a:t>           =RHS</a:t>
            </a:r>
          </a:p>
        </p:txBody>
      </p:sp>
    </p:spTree>
    <p:extLst>
      <p:ext uri="{BB962C8B-B14F-4D97-AF65-F5344CB8AC3E}">
        <p14:creationId xmlns:p14="http://schemas.microsoft.com/office/powerpoint/2010/main" val="417447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6C8981-787E-F54E-9BEB-2767BB83C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006600"/>
            <a:ext cx="8071500" cy="47074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136C48-D53D-EB43-B17F-0AE45D332A89}"/>
              </a:ext>
            </a:extLst>
          </p:cNvPr>
          <p:cNvSpPr txBox="1"/>
          <p:nvPr/>
        </p:nvSpPr>
        <p:spPr>
          <a:xfrm>
            <a:off x="3340100" y="939800"/>
            <a:ext cx="850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/>
              <a:t>                     X+XY=X</a:t>
            </a:r>
          </a:p>
        </p:txBody>
      </p:sp>
    </p:spTree>
    <p:extLst>
      <p:ext uri="{BB962C8B-B14F-4D97-AF65-F5344CB8AC3E}">
        <p14:creationId xmlns:p14="http://schemas.microsoft.com/office/powerpoint/2010/main" val="27317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FF07-0FBD-7340-991D-1AD555D2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ABSORPTION  LAW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8B18-BAC4-C041-9139-73824F98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/>
              <a:t>B)X(X+Y)=X</a:t>
            </a:r>
          </a:p>
          <a:p>
            <a:pPr marL="0" indent="0" algn="ctr">
              <a:buNone/>
            </a:pPr>
            <a:r>
              <a:rPr lang="en-US" sz="3600"/>
              <a:t>LHS=X(X+Y)</a:t>
            </a:r>
          </a:p>
          <a:p>
            <a:pPr marL="0" indent="0" algn="ctr">
              <a:buNone/>
            </a:pPr>
            <a:r>
              <a:rPr lang="en-US" sz="3600"/>
              <a:t>        =X. X+XY</a:t>
            </a:r>
          </a:p>
          <a:p>
            <a:pPr marL="0" indent="0" algn="ctr">
              <a:buNone/>
            </a:pPr>
            <a:r>
              <a:rPr lang="en-US" sz="3600"/>
              <a:t>    =X+XY</a:t>
            </a:r>
          </a:p>
          <a:p>
            <a:pPr marL="0" indent="0" algn="ctr">
              <a:buNone/>
            </a:pPr>
            <a:r>
              <a:rPr lang="en-US" sz="3600"/>
              <a:t>       =X(1+Y)</a:t>
            </a:r>
          </a:p>
          <a:p>
            <a:pPr marL="0" indent="0" algn="ctr">
              <a:buNone/>
            </a:pPr>
            <a:r>
              <a:rPr lang="en-US" sz="3600"/>
              <a:t>   =X. 1</a:t>
            </a:r>
          </a:p>
          <a:p>
            <a:pPr marL="0" indent="0" algn="ctr">
              <a:buNone/>
            </a:pPr>
            <a:r>
              <a:rPr lang="en-US" sz="3600"/>
              <a:t> =X</a:t>
            </a:r>
          </a:p>
          <a:p>
            <a:pPr marL="0" indent="0" algn="ctr">
              <a:buNone/>
            </a:pPr>
            <a:r>
              <a:rPr lang="en-US" sz="3600"/>
              <a:t>    =RHS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0D29B93-DC11-8747-9FD6-5461B595F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90" y="2044700"/>
            <a:ext cx="9475910" cy="48133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EA205-A7E7-364C-83AA-5D21178861C5}"/>
              </a:ext>
            </a:extLst>
          </p:cNvPr>
          <p:cNvSpPr txBox="1"/>
          <p:nvPr/>
        </p:nvSpPr>
        <p:spPr>
          <a:xfrm>
            <a:off x="4584700" y="889000"/>
            <a:ext cx="646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/>
              <a:t>X(X+Y)=X</a:t>
            </a:r>
          </a:p>
        </p:txBody>
      </p:sp>
    </p:spTree>
    <p:extLst>
      <p:ext uri="{BB962C8B-B14F-4D97-AF65-F5344CB8AC3E}">
        <p14:creationId xmlns:p14="http://schemas.microsoft.com/office/powerpoint/2010/main" val="74381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BD73-36D5-884B-A14C-0EA16A4E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637373"/>
            <a:ext cx="8610600" cy="1293028"/>
          </a:xfrm>
        </p:spPr>
        <p:txBody>
          <a:bodyPr/>
          <a:lstStyle/>
          <a:p>
            <a:r>
              <a:rPr lang="en-US"/>
              <a:t>Third distributive law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A09253-6286-3549-B42E-0C911DCB07A4}"/>
              </a:ext>
            </a:extLst>
          </p:cNvPr>
          <p:cNvCxnSpPr>
            <a:cxnSpLocks/>
          </p:cNvCxnSpPr>
          <p:nvPr/>
        </p:nvCxnSpPr>
        <p:spPr>
          <a:xfrm flipH="1">
            <a:off x="1936750" y="2667000"/>
            <a:ext cx="33020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>
            <a:extLst>
              <a:ext uri="{FF2B5EF4-FFF2-40B4-BE49-F238E27FC236}">
                <a16:creationId xmlns:a16="http://schemas.microsoft.com/office/drawing/2014/main" id="{73FE392D-6B0A-7642-9FAB-2678057C1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5" y="2078470"/>
            <a:ext cx="6502399" cy="477953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99CD71-AA2E-F74D-B15C-0EB408163809}"/>
              </a:ext>
            </a:extLst>
          </p:cNvPr>
          <p:cNvSpPr txBox="1"/>
          <p:nvPr/>
        </p:nvSpPr>
        <p:spPr>
          <a:xfrm>
            <a:off x="6896100" y="2364570"/>
            <a:ext cx="2971800" cy="30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96577F5D-15D5-7B45-BB35-09ACAF0B7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00" y="4597400"/>
            <a:ext cx="5244644" cy="140970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8A6133E-558F-1345-A786-255790FE6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40" y="4394855"/>
            <a:ext cx="6313170" cy="24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466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ABSORPTION LAW </vt:lpstr>
      <vt:lpstr>Absorption Law</vt:lpstr>
      <vt:lpstr>PowerPoint Presentation</vt:lpstr>
      <vt:lpstr>ABSORPTION  LAW </vt:lpstr>
      <vt:lpstr>PowerPoint Presentation</vt:lpstr>
      <vt:lpstr>Third distributive law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Distributive law</dc:title>
  <dc:creator>Renita lobo</dc:creator>
  <cp:lastModifiedBy>Renita lobo</cp:lastModifiedBy>
  <cp:revision>12</cp:revision>
  <dcterms:created xsi:type="dcterms:W3CDTF">2020-09-24T02:25:19Z</dcterms:created>
  <dcterms:modified xsi:type="dcterms:W3CDTF">2020-09-26T02:06:29Z</dcterms:modified>
</cp:coreProperties>
</file>