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9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D317-4C2F-48E1-B790-9A195CABEA8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B3A-42D0-46C1-B321-48FB116C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D317-4C2F-48E1-B790-9A195CABEA8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B3A-42D0-46C1-B321-48FB116C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7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D317-4C2F-48E1-B790-9A195CABEA8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B3A-42D0-46C1-B321-48FB116C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8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D317-4C2F-48E1-B790-9A195CABEA8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B3A-42D0-46C1-B321-48FB116C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D317-4C2F-48E1-B790-9A195CABEA8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B3A-42D0-46C1-B321-48FB116C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4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D317-4C2F-48E1-B790-9A195CABEA8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B3A-42D0-46C1-B321-48FB116C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7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D317-4C2F-48E1-B790-9A195CABEA8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B3A-42D0-46C1-B321-48FB116C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0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D317-4C2F-48E1-B790-9A195CABEA8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B3A-42D0-46C1-B321-48FB116C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7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D317-4C2F-48E1-B790-9A195CABEA8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B3A-42D0-46C1-B321-48FB116C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5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D317-4C2F-48E1-B790-9A195CABEA8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B3A-42D0-46C1-B321-48FB116C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D317-4C2F-48E1-B790-9A195CABEA8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B3A-42D0-46C1-B321-48FB116C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0D317-4C2F-48E1-B790-9A195CABEA8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DAB3A-42D0-46C1-B321-48FB116C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tered Food Trays Order By The Tray Ca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43" y="2424313"/>
            <a:ext cx="3458092" cy="253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ve A Seat! Part 1: Choosing The Perfect Layout | Stafford's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"/>
          <a:stretch/>
        </p:blipFill>
        <p:spPr bwMode="auto">
          <a:xfrm>
            <a:off x="4410312" y="2424314"/>
            <a:ext cx="3449712" cy="253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y Events N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33" y="2430379"/>
            <a:ext cx="3841136" cy="25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77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Renita Ch</dc:creator>
  <cp:lastModifiedBy>Renita Ch</cp:lastModifiedBy>
  <cp:revision>1</cp:revision>
  <dcterms:created xsi:type="dcterms:W3CDTF">2020-07-24T20:43:38Z</dcterms:created>
  <dcterms:modified xsi:type="dcterms:W3CDTF">2020-07-24T20:43:53Z</dcterms:modified>
</cp:coreProperties>
</file>