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4628-EE12-4709-AAB2-ED776E9CA08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E37B-4C2C-4FA0-8ECC-149ABF36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7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4628-EE12-4709-AAB2-ED776E9CA08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E37B-4C2C-4FA0-8ECC-149ABF36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3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4628-EE12-4709-AAB2-ED776E9CA08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E37B-4C2C-4FA0-8ECC-149ABF36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0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4628-EE12-4709-AAB2-ED776E9CA08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E37B-4C2C-4FA0-8ECC-149ABF36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4628-EE12-4709-AAB2-ED776E9CA08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E37B-4C2C-4FA0-8ECC-149ABF36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6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4628-EE12-4709-AAB2-ED776E9CA08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E37B-4C2C-4FA0-8ECC-149ABF36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3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4628-EE12-4709-AAB2-ED776E9CA08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E37B-4C2C-4FA0-8ECC-149ABF36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4628-EE12-4709-AAB2-ED776E9CA08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E37B-4C2C-4FA0-8ECC-149ABF36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5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4628-EE12-4709-AAB2-ED776E9CA08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E37B-4C2C-4FA0-8ECC-149ABF36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4628-EE12-4709-AAB2-ED776E9CA08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E37B-4C2C-4FA0-8ECC-149ABF36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6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4628-EE12-4709-AAB2-ED776E9CA08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E37B-4C2C-4FA0-8ECC-149ABF36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4628-EE12-4709-AAB2-ED776E9CA080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AE37B-4C2C-4FA0-8ECC-149ABF36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2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cked padlock | F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57" y="1173740"/>
            <a:ext cx="3886632" cy="388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325485" y="3387436"/>
            <a:ext cx="532015" cy="1579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48345" y="4551219"/>
            <a:ext cx="1215737" cy="50915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64082" y="3977640"/>
            <a:ext cx="50626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accent1"/>
                </a:solidFill>
                <a:latin typeface="Bahnschrift" panose="020B0502040204020203" pitchFamily="34" charset="0"/>
              </a:rPr>
              <a:t>OCKDOWN</a:t>
            </a:r>
            <a:endParaRPr lang="en-US" sz="8000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7188" y="3117056"/>
            <a:ext cx="4447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/>
                </a:solidFill>
                <a:latin typeface="Bahnschrift" panose="020B0502040204020203" pitchFamily="34" charset="0"/>
              </a:rPr>
              <a:t>CATERING</a:t>
            </a:r>
            <a:endParaRPr lang="en-US" sz="7200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6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Renita Ch</dc:creator>
  <cp:lastModifiedBy>Renita Ch</cp:lastModifiedBy>
  <cp:revision>3</cp:revision>
  <dcterms:created xsi:type="dcterms:W3CDTF">2020-07-24T20:23:27Z</dcterms:created>
  <dcterms:modified xsi:type="dcterms:W3CDTF">2020-07-25T12:43:41Z</dcterms:modified>
</cp:coreProperties>
</file>