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03-06-2021</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03-06-2021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6/3/2021</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6/3/2021</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6/3/2021</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6/3/2021</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6/3/2021</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6/3/2021</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6/3/2021</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6/3/2021</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6/3/2021</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6/3/2021</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6/3/2021</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10</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11</a:t>
            </a:fld>
            <a:endParaRPr lang="da-DK"/>
          </a:p>
        </p:txBody>
      </p:sp>
    </p:spTree>
    <p:extLst>
      <p:ext uri="{BB962C8B-B14F-4D97-AF65-F5344CB8AC3E}">
        <p14:creationId xmlns:p14="http://schemas.microsoft.com/office/powerpoint/2010/main" val="1729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3" name="Content Placeholder 2">
            <a:extLst>
              <a:ext uri="{FF2B5EF4-FFF2-40B4-BE49-F238E27FC236}">
                <a16:creationId xmlns:a16="http://schemas.microsoft.com/office/drawing/2014/main" id="{DB781CB1-EC9D-4DFC-831F-6C3EA5886401}"/>
              </a:ext>
            </a:extLst>
          </p:cNvPr>
          <p:cNvSpPr>
            <a:spLocks noGrp="1"/>
          </p:cNvSpPr>
          <p:nvPr>
            <p:ph idx="1"/>
          </p:nvPr>
        </p:nvSpPr>
        <p:spPr/>
        <p:txBody>
          <a:bodyPr/>
          <a:lstStyle/>
          <a:p>
            <a:endParaRPr lang="da-DK"/>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12</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iPython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IPython import embed; embed()</a:t>
            </a:r>
          </a:p>
          <a:p>
            <a:pPr marL="457200" lvl="1" indent="0">
              <a:buNone/>
            </a:pPr>
            <a:r>
              <a:rPr lang="en-US" dirty="0">
                <a:latin typeface="+mj-lt"/>
              </a:rPr>
              <a:t>	... # do your stuff interactively here</a:t>
            </a:r>
          </a:p>
          <a:p>
            <a:pPr marL="457200" lvl="1" indent="0">
              <a:buNone/>
            </a:pPr>
            <a:r>
              <a:rPr lang="en-US" dirty="0">
                <a:latin typeface="+mj-lt"/>
              </a:rPr>
              <a:t>	exit() # exit ipython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https://switowski.com/blog/ipython-debugging</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5</a:t>
            </a:fld>
            <a:endParaRPr lang="da-DK"/>
          </a:p>
        </p:txBody>
      </p:sp>
    </p:spTree>
    <p:extLst>
      <p:ext uri="{BB962C8B-B14F-4D97-AF65-F5344CB8AC3E}">
        <p14:creationId xmlns:p14="http://schemas.microsoft.com/office/powerpoint/2010/main" val="28525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6</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7</a:t>
            </a:fld>
            <a:endParaRPr lang="da-DK"/>
          </a:p>
        </p:txBody>
      </p:sp>
    </p:spTree>
    <p:extLst>
      <p:ext uri="{BB962C8B-B14F-4D97-AF65-F5344CB8AC3E}">
        <p14:creationId xmlns:p14="http://schemas.microsoft.com/office/powerpoint/2010/main" val="16723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simpler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6/3/2021</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21271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6/3/2021</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44493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819</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When everything is running, but results are wrong</vt:lpstr>
      <vt:lpstr>When everything is running, but results are wrong</vt:lpstr>
      <vt:lpstr>Software can help</vt:lpstr>
      <vt:lpstr>Reduce Model Complexity</vt:lpstr>
      <vt:lpstr>Plotting</vt:lpstr>
      <vt:lpstr>Why do I get Nans?</vt:lpstr>
      <vt:lpstr>Summary</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Nicki Skafte Detlefsen</dc:creator>
  <cp:lastModifiedBy>Nicki Skafte Detlefsen</cp:lastModifiedBy>
  <cp:revision>18</cp:revision>
  <dcterms:created xsi:type="dcterms:W3CDTF">2021-04-07T10:04:14Z</dcterms:created>
  <dcterms:modified xsi:type="dcterms:W3CDTF">2021-06-03T11:05:08Z</dcterms:modified>
</cp:coreProperties>
</file>