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d61cc9db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d61cc9db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d9ff9b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d9ff9b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266a61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266a61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68ccc18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68ccc18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cdee82a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cdee82a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cdee82a8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cdee82a8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b266a61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b266a61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blog/comparing-openapi-grpc" TargetMode="External"/><Relationship Id="rId7" Type="http://schemas.openxmlformats.org/officeDocument/2006/relationships/hyperlink" Target="https://awesomeopensource.com/projects/microservices-architectur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fornos/awesome-microservices" TargetMode="External"/><Relationship Id="rId5" Type="http://schemas.openxmlformats.org/officeDocument/2006/relationships/hyperlink" Target="https://cloud.google.com/apis/design/resources" TargetMode="External"/><Relationship Id="rId4" Type="http://schemas.openxmlformats.org/officeDocument/2006/relationships/hyperlink" Target="https://developers.google.com/protocol-buffers/docs/sty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Pleasure Chatting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Разработка 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&lt;Полезные ссылки&gt;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https://www.redhat.com/en/blog/comparing-openapi-grpc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https://developers.google.com/protocol-buffers/docs/style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https://cloud.google.com/apis/design/resources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https://github.com/mfornos/awesome-microservices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https://awesomeopensource.com/projects/microservices-architecture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Сайт знакомств для людей, которые не желают сразу открываться собеседнику, но предпочитают сначала узнать собеседника через общение. Сайт помогает как найти нового друга или партнера, так и товарища по интересам.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Команда: Раскин Иван, Кутакова Арина, Беляев Анастас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Репозиторий проекта: https://github.com/Renki-mipt/Software-Systems-Design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Модель использования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вариантов использования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321" y="0"/>
            <a:ext cx="55030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96725" y="645500"/>
            <a:ext cx="3726300" cy="12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ресурсов и сервисов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19575" y="1935500"/>
            <a:ext cx="32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(из прошлого задания, используем для построения схемы API)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225" y="137613"/>
            <a:ext cx="5561775" cy="48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API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Используя редактор Open API разработать описание RESTful API для выделенных микросервисов и передаваемых типов данных. Сохранить схему API в репозитории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https:///editor.swagger.io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Проверить по шагам вариантов использования использование API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Далее, для каждого сервиса показать фрагменты из сценариев, где делаются вызовы API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&lt;Сервисов не менее, чем участников в команде&gt;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Использование API &lt;Чат&gt;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1725" y="885025"/>
            <a:ext cx="462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Пользователь хочет вести переписку с другом. Для этого ему необходимо получить доступ к чату (POSt /chat) или завести новый, если переписка еще не велась (GET /chat).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В чате пользователь может написать сообщение (POST /message), прочесть чужое сообщение или редактировать свое (PUT /message). Также пользователь может совершить поиск по тексту сообщений (GET /message/findByWord), переход к сообщению, содержащему некоторый медиафайл (GET /message/{messageId} или удалить сообщение.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Кроме того через чат можно совершать звонки. Можно сохранять всю информацию о звонках (POST /call), и также дополнять, например, записями звонков или сменой статуса (PUT /call/state)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299" y="885025"/>
            <a:ext cx="3964450" cy="32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825" y="3750110"/>
            <a:ext cx="3913399" cy="102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Использование API &lt;Профиль&gt;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1150" y="922350"/>
            <a:ext cx="453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Когда пользователь впервые попадает в приложение, он заводит профиль (POST /profile). Впоследствии у него есть возможность заходить в аккаунт и выходить из него. Пользователь может редактировать поля профиля (PUT /profile), а также удалить его (DELETE /profile).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В профиле пользователь заполняет поисковую форму для нахождения друзей (POST) и редактирует при необходимости (PUT). Для ее предоставления пользователю нужен GET.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У профиля есть миниатюра, автоматически создаваемая при создании профиля (POST), обновляемая при изменении профиля (PUT) и получаемая, например, посковиком друзей, для отображения (GET)</a:t>
            </a:r>
            <a:endParaRPr sz="14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700" y="922350"/>
            <a:ext cx="3278475" cy="29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700" y="3830150"/>
            <a:ext cx="3278475" cy="120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Использование API &lt;Каталог&gt;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41150" y="922350"/>
            <a:ext cx="453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Пользователь может посетить каталог онлайн-кинотеатра (GET /catalog). Каталог может обновляться (PUT) кинотеатром. Пользователь может найти фильм по названию (GET catalog/{name}), а кинотеатр - по id (GET catalog/{id}). Кинотеатр также может удалить фильм.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Существуют трансляции - возможность совместного просмотра фильма с другим пользователем. Ее можно создать (POST), добавить к ней друга (PUT /{user_id}), оплатить (PUT /{payment_status}), изменить (определить фильм, приостановить и пр.) (PUT /{broadcast_id}) и закончить (DELETE) </a:t>
            </a:r>
            <a:endParaRPr sz="14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41" y="966300"/>
            <a:ext cx="4442057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Технологии (подготовка)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&lt;найти пример/шаблон реализации микросервиса на выбранном ЯП и стеке, и указать один вариант по каждому пункту&gt;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Реализация микросервисов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Описание и реализация API - OpenAPI+HTTP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Сервер соединений для API - python gunicorn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Каркас (фреймворк) приложения - python flask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Разбор параметров/составление ответа - xml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Асинхронное взаимодействие через события (опционально)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Система очередей для обмена событиями - kafka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Библиотека для получения/отправки событий (сигналов) - celery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Инструменты тестирования -pytest,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Экран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Pleasure Chatting</vt:lpstr>
      <vt:lpstr>Описание проекта</vt:lpstr>
      <vt:lpstr>Модель использования</vt:lpstr>
      <vt:lpstr>Диаграмма ресурсов и сервисов</vt:lpstr>
      <vt:lpstr>Open API</vt:lpstr>
      <vt:lpstr>Использование API &lt;Чат&gt;</vt:lpstr>
      <vt:lpstr>Использование API &lt;Профиль&gt;</vt:lpstr>
      <vt:lpstr>Использование API &lt;Каталог&gt;</vt:lpstr>
      <vt:lpstr>Технологии (подготовка)</vt:lpstr>
      <vt:lpstr>&lt;Полезные ссылки&gt;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Pleasure Chatting</dc:title>
  <dc:creator>Иван Раскин</dc:creator>
  <cp:lastModifiedBy>ivraskin23@gmail.com</cp:lastModifiedBy>
  <cp:revision>1</cp:revision>
  <dcterms:modified xsi:type="dcterms:W3CDTF">2022-12-20T18:41:14Z</dcterms:modified>
</cp:coreProperties>
</file>