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7127c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7127c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b51ec08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b51ec08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adce3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adce3c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605f3c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605f3c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605f3c0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605f3c0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3963029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3963029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2473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Pleasure Chatting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ru-RU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3559260" cy="12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case diagram or event flow</a:t>
            </a:r>
            <a:endParaRPr dirty="0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D0ADF535-993F-BE5C-14B8-56BBA94332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805" y="-1"/>
            <a:ext cx="550637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description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Сайт знакомств для людей, которые не желают сразу открываться собеседнику, но предпочитают сначала узнать собеседника через общение. Сайт помогает как найти нового друга или партнера, так и товарища по интересам.</a:t>
            </a:r>
            <a:endParaRPr lang="ru-RU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Команда: Раскин Иван, 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Кутакова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Арина, Беляев Анастас</a:t>
            </a:r>
            <a:endParaRPr lang="ru-RU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Репозиторий проекта: https://github.com/Renki-mipt/Software-Systems-Design</a:t>
            </a:r>
            <a:endParaRPr lang="ru-RU" b="0" dirty="0">
              <a:effectLst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Chat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00" y="1321626"/>
            <a:ext cx="7780001" cy="3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&lt;for each microservice separately&gt;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9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&lt; provide a summary of API you are going to use with DB design, use OpenAPI fragment if needed &gt;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&lt;</a:t>
            </a:r>
            <a:r>
              <a:rPr lang="en-GB">
                <a:solidFill>
                  <a:schemeClr val="lt1"/>
                </a:solidFill>
              </a:rPr>
              <a:t> 5-7 most important API operations &gt;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&lt;e.g. In a form /dataset/{id} - GET  - get data for training - (Use case)&gt;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75" y="1152475"/>
            <a:ext cx="462459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75" y="2569898"/>
            <a:ext cx="4216926" cy="110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76650"/>
            <a:ext cx="4585275" cy="4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194" y="2218569"/>
            <a:ext cx="4226625" cy="1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841" y="1017725"/>
            <a:ext cx="4442057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82225"/>
            <a:ext cx="3787800" cy="3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NoSQL - selection of keys, and explain how requests are served using keys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RDBMS - physical schema (crow-foot (app.diagrams.net) or SQL dump)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&lt;for each DB in each microservice&gt;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13" y="276213"/>
            <a:ext cx="448627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Экран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Pleasure Chatting  </vt:lpstr>
      <vt:lpstr>Use case diagram or event flow</vt:lpstr>
      <vt:lpstr>Product description</vt:lpstr>
      <vt:lpstr>Logical data model Chat</vt:lpstr>
      <vt:lpstr>API summary &lt;for each microservice separately&gt;</vt:lpstr>
      <vt:lpstr>Презентация PowerPoint</vt:lpstr>
      <vt:lpstr>Презентация PowerPoint</vt:lpstr>
      <vt:lpstr>Physical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Pleasure Chatting</dc:title>
  <dc:creator>Иван Раскин</dc:creator>
  <cp:lastModifiedBy>ivraskin23@gmail.com</cp:lastModifiedBy>
  <cp:revision>3</cp:revision>
  <dcterms:modified xsi:type="dcterms:W3CDTF">2022-12-20T19:18:35Z</dcterms:modified>
</cp:coreProperties>
</file>