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7127c7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7127c7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b51ec08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b51ec08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0adce3c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0adce3c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605f3c0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605f3c0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9630292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9630292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2473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Pleasure Chatting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ru-RU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3559260" cy="126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case diagram or event flow</a:t>
            </a:r>
            <a:endParaRPr dirty="0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D0ADF535-993F-BE5C-14B8-56BBA94332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805" y="-1"/>
            <a:ext cx="550637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 description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Сайт знакомств для людей, которые не желают сразу открываться собеседнику, но предпочитают сначала узнать собеседника через общение. Сайт помогает как найти нового друга или партнера, так и товарища по интересам.</a:t>
            </a:r>
            <a:endParaRPr lang="ru-RU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Команда: Раскин Иван, </a:t>
            </a:r>
            <a:r>
              <a:rPr lang="ru-RU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Кутакова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Арина, Беляев Анастас</a:t>
            </a:r>
            <a:endParaRPr lang="ru-RU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Репозиторий проекта: https://github.com/Renki-mipt/Software-Systems-Design</a:t>
            </a:r>
            <a:endParaRPr lang="ru-RU" b="0" dirty="0">
              <a:effectLst/>
            </a:endParaRP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094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Logical data model</a:t>
            </a:r>
            <a:endParaRPr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4804AE9-9109-E20C-9331-4C989C0F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16" y="266700"/>
            <a:ext cx="4728278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768D079-A4AC-F05E-7F20-C0CABA6CC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3093720"/>
            <a:ext cx="4823460" cy="169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9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&lt; provide a summary of API you are going to use with DB design, use OpenAPI fragment if needed &gt;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&lt;</a:t>
            </a:r>
            <a:r>
              <a:rPr lang="en-GB">
                <a:solidFill>
                  <a:schemeClr val="lt1"/>
                </a:solidFill>
              </a:rPr>
              <a:t> 5-7 most important API operations &gt;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&lt;e.g. In a form /dataset/{id} - GET  - get data for training - (Use case)&gt;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F005D2-64E3-D3C0-1352-BE88D225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141"/>
            <a:ext cx="5121360" cy="5121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C8FE2B-3898-DDA4-C639-7B4A70E3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2" y="302520"/>
            <a:ext cx="5696628" cy="27835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D65752-C349-7574-C13A-2B73E6544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3086100"/>
            <a:ext cx="53911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99AAFB-C80E-D4C9-833C-DE726818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" y="770566"/>
            <a:ext cx="8767763" cy="2914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1390FA-3178-0C7A-7949-8710F3D8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" y="1005410"/>
            <a:ext cx="6199823" cy="31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B5B9E7-71E4-9871-BCAD-1941C70B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" y="803709"/>
            <a:ext cx="3229928" cy="35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769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127</Words>
  <Application>Microsoft Office PowerPoint</Application>
  <PresentationFormat>Экран (16:9)</PresentationFormat>
  <Paragraphs>11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Pleasure Chatting  </vt:lpstr>
      <vt:lpstr>Use case diagram or event flow</vt:lpstr>
      <vt:lpstr>Product description</vt:lpstr>
      <vt:lpstr>Logical data model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Pleasure Chatting</dc:title>
  <dc:creator>Иван Раскин</dc:creator>
  <cp:lastModifiedBy>ivraskin23@gmail.com</cp:lastModifiedBy>
  <cp:revision>5</cp:revision>
  <dcterms:modified xsi:type="dcterms:W3CDTF">2022-12-24T12:08:17Z</dcterms:modified>
</cp:coreProperties>
</file>