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d56a28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d56a28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dd9ff9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dd9ff9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eb02a2e9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eb02a2e9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eb02a2e9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eb02a2e9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9f8ac3d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9f8ac3d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d56a28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d56a28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9f8ac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9f8ac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9f8ac3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9f8ac3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7127c7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7127c7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ddf6c62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ddf6c62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ddf6c620e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ddf6c620e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ddf6c620e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ddf6c620e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Pleasure Chatting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Полный проект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Проектировочное решение &lt;1&gt; (UML2)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505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Решаемая проблема: Для выдачи списка пользователей Рекомендатором необходимо предоставлять некоторую информацию о пользователе, но вся информация о профиле занимает пару страниц.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Решение: введен &lt;&lt;value&gt;&gt; класс ProfileMiniature, выдающая основную информацию из Profile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Решение принято в соответствии с принципом DDD.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200" y="1170125"/>
            <a:ext cx="4229400" cy="240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Проектировочное решение &lt;2&gt; (UML2)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03000" cy="18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Решаемая проблема: непонятно какой микросервис должен хранить и работать с классами Call и Message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Решение: Добавление классов Call и Message в микросервис Chat в соответствии с принципом “Один агрегат - один микросервис”.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475" y="3018088"/>
            <a:ext cx="73342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Проектировочное решение &lt;3&gt; (UML2)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47600" cy="3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Решаемая проблема: непонятно, какая сущность должна отвечать за поиск профилей друзей по критериям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Решение: введен новый класс рекомендатор. Это решения было принято, благодаря принципу об использовании метода CRC карточек при построении модели предметной области.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288" y="1152463"/>
            <a:ext cx="40290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Команда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Беляев Анастас (@anastasconclude) - диаграмма классов, часть API проектировочные решения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Раскин Иван (@RaskinV) - UseCase диаграмма,  модель данных, репозиторий команды.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Кутакова Арина (@Ildrasil) - API, проектировочные решения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Сайт знакомств для людей, которые не желают сразу открываться собеседнику, но предпочитают сначала узнать собеседника через общение. Сайт помогает как найти нового друга или партнера, так и товарища по интересам.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Команда: Раскин Иван, Кутакова Арина, Беляев Анастас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Репозиторий проекта: https://github.com/Renki-mipt/Software-Systems-Design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Модель использования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407" y="0"/>
            <a:ext cx="48695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3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предметной области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150" y="125250"/>
            <a:ext cx="5606171" cy="501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30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Системная архитектура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806000" y="1017725"/>
            <a:ext cx="4338000" cy="3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При построении модели предметной области мы использовали DDD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При построении модели предметной области используем CRC карточки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Один микросервис - один агрегат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2925"/>
            <a:ext cx="4501200" cy="269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88" y="3564174"/>
            <a:ext cx="4023825" cy="14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Использование API &lt;Чат&gt;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1725" y="885025"/>
            <a:ext cx="462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Пользователь хочет вести переписку с другом. Для этого ему необходимо получить доступ к чату (GET /chat/{chatId}) или завести новый, если переписка еще не велась (POST /chat).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В чате пользователь может написать сообщение (POST /chat/{chatId}/message), прочесть чужое сообщение или редактировать свое (PUT chat/{chatId}/message). Переход к сообщению, содержащему некоторый медиафайл (GET chat/{chatId}/message/{messageId}) или удалить сообщение.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Кроме того через чат можно совершать звонки. Чат сам сохраняет всю информацию о звонках (POST /call), и также дополняет, например, записями звонков (PUT /call/{callId})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825" y="608825"/>
            <a:ext cx="4043875" cy="13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700" y="3723093"/>
            <a:ext cx="3996001" cy="985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825" y="2011181"/>
            <a:ext cx="4043874" cy="1622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Использование API &lt;Профиль&gt;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41100" y="1364700"/>
            <a:ext cx="453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Когда пользователь впервые попадает в приложение, он заводит профиль (POST /profile). Впоследствии у него есть возможность заходить в аккаунт и выходить из него. Пользователь может редактировать поля профиля (PUT /profile), а также удалить его (DELETE /profile).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У профиля есть миниатюра, автоматически создаваемая и обновляемая и получаемая, например, Recommendator, для отображения (GET)</a:t>
            </a:r>
            <a:endParaRPr sz="1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17025"/>
            <a:ext cx="4267201" cy="215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Использование API &lt;Рекомендатор&gt;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1100" y="1148675"/>
            <a:ext cx="453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При создании профиль делает запрос AddProfileToDB для того, чтобы добавиться в поисковой каталог рекомендатора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При обновлении профиля также совершается UpdateProfileInDB запрос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Запрос GET совершается пользователем для непосредственно поиска возможных друзей</a:t>
            </a:r>
            <a:endParaRPr sz="14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850" y="1873738"/>
            <a:ext cx="4252699" cy="12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619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Модель данных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25" y="709750"/>
            <a:ext cx="6057070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Экран 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Pleasure Chatting</vt:lpstr>
      <vt:lpstr>Описание проекта</vt:lpstr>
      <vt:lpstr>Модель использования</vt:lpstr>
      <vt:lpstr>Диаграмма предметной области</vt:lpstr>
      <vt:lpstr>Системная архитектура</vt:lpstr>
      <vt:lpstr>Использование API &lt;Чат&gt;</vt:lpstr>
      <vt:lpstr>Использование API &lt;Профиль&gt;</vt:lpstr>
      <vt:lpstr>Использование API &lt;Рекомендатор&gt;</vt:lpstr>
      <vt:lpstr>Модель данных</vt:lpstr>
      <vt:lpstr>Проектировочное решение &lt;1&gt; (UML2)</vt:lpstr>
      <vt:lpstr>Проектировочное решение &lt;2&gt; (UML2)</vt:lpstr>
      <vt:lpstr>Проектировочное решение &lt;3&gt; (UML2)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Pleasure Chatting</dc:title>
  <dc:creator>Иван Раскин</dc:creator>
  <cp:lastModifiedBy>ivraskin23@gmail.com</cp:lastModifiedBy>
  <cp:revision>1</cp:revision>
  <dcterms:modified xsi:type="dcterms:W3CDTF">2022-12-24T12:11:13Z</dcterms:modified>
</cp:coreProperties>
</file>