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61cc9db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d61cc9db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d9ff9b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d9ff9b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d9ff9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d9ff9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266a61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266a61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cdee82a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cdee82a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68ccc18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68ccc18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cdee82a8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cdee82a8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266a61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b266a61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blog/comparing-openapi-grpc" TargetMode="External"/><Relationship Id="rId7" Type="http://schemas.openxmlformats.org/officeDocument/2006/relationships/hyperlink" Target="https://awesomeopensource.com/projects/microservices-architectur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fornos/awesome-microservices" TargetMode="External"/><Relationship Id="rId5" Type="http://schemas.openxmlformats.org/officeDocument/2006/relationships/hyperlink" Target="https://cloud.google.com/apis/design/resources" TargetMode="External"/><Relationship Id="rId4" Type="http://schemas.openxmlformats.org/officeDocument/2006/relationships/hyperlink" Target="https://developers.google.com/protocol-buffers/docs/sty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Pleasure Chatting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Разработка 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&lt;Полезные ссылки&gt;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https://www.redhat.com/en/blog/comparing-openapi-grpc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https://developers.google.com/protocol-buffers/docs/style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https://cloud.google.com/apis/design/resources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https://github.com/mfornos/awesome-microservices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https://awesomeopensource.com/projects/microservices-architecture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 проекта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Сайт знакомств для людей, которые не желают сразу открываться собеседнику, но предпочитают сначала узнать собеседника через общение. Сайт помогает как найти нового друга или партнера, так и товарища по интересам.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Команда: Раскин Иван, Кутакова Арина, Беляев Анастас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Репозиторий проекта: https://github.com/Renki-mipt/Software-Systems-Design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Модель использования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вариантов использования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321" y="0"/>
            <a:ext cx="55030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96725" y="645500"/>
            <a:ext cx="37263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Диаграмма ресурсов и сервисов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19575" y="1935500"/>
            <a:ext cx="32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  <a:r>
              <a:rPr lang="en-GB" dirty="0" err="1"/>
              <a:t>из</a:t>
            </a:r>
            <a:r>
              <a:rPr lang="en-GB" dirty="0"/>
              <a:t> </a:t>
            </a:r>
            <a:r>
              <a:rPr lang="en-GB" dirty="0" err="1"/>
              <a:t>прошлого</a:t>
            </a:r>
            <a:r>
              <a:rPr lang="en-GB" dirty="0"/>
              <a:t> </a:t>
            </a:r>
            <a:r>
              <a:rPr lang="en-GB" dirty="0" err="1"/>
              <a:t>задания</a:t>
            </a:r>
            <a:r>
              <a:rPr lang="en-GB" dirty="0"/>
              <a:t>, </a:t>
            </a:r>
            <a:r>
              <a:rPr lang="en-GB" dirty="0" err="1"/>
              <a:t>используем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построения</a:t>
            </a:r>
            <a:r>
              <a:rPr lang="en-GB" dirty="0"/>
              <a:t> </a:t>
            </a:r>
            <a:r>
              <a:rPr lang="en-GB" dirty="0" err="1"/>
              <a:t>схемы</a:t>
            </a:r>
            <a:r>
              <a:rPr lang="en-GB" dirty="0"/>
              <a:t> API)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ECEE24-1D26-0E2F-D359-319B36BD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16" y="266700"/>
            <a:ext cx="4728278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C8ADAF-FC19-5155-D0C3-3793184A2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3093720"/>
            <a:ext cx="4823460" cy="169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API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Используя редактор Open API разработать описание RESTful API для выделенных микросервисов и передаваемых типов данных. Сохранить схему API в репозитории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https:///editor.swagger.io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Проверить по шагам вариантов использования использование API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Далее, для каждого сервиса показать фрагменты из сценариев, где делаются вызовы API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&lt;Сервисов не менее, чем участников в команде&gt;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Использование API &lt;Профиль&gt;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1100" y="1282075"/>
            <a:ext cx="453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Когда пользователь впервые попадает в приложение, он заводит профиль (POST /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profile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). Впоследствии у него есть возможность заходить в аккаунт и выходить из него. Пользователь может редактировать поля профиля (PUT /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profile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), а также удалить его (DELETE /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profile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).</a:t>
            </a:r>
            <a:endParaRPr lang="ru-RU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У профиля есть миниатюра, автоматически создаваемая и обновляемая и получаемая, например, 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Recommendator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для отображения (GET)</a:t>
            </a:r>
            <a:br>
              <a:rPr lang="ru-RU" sz="1400" dirty="0"/>
            </a:b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9E46F4-291F-486A-DAB0-88132998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62" y="1769370"/>
            <a:ext cx="4269739" cy="2086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6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Использование</a:t>
            </a:r>
            <a:r>
              <a:rPr lang="en-GB" dirty="0"/>
              <a:t> API &lt;</a:t>
            </a:r>
            <a:r>
              <a:rPr lang="en-GB" dirty="0" err="1"/>
              <a:t>Чат</a:t>
            </a:r>
            <a:r>
              <a:rPr lang="en-GB" dirty="0"/>
              <a:t>&gt;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0" y="747865"/>
            <a:ext cx="462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Пользователь хочет вести переписку с другом. Для этого ему необходимо получить доступ к чату (GET /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chat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/{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chatId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}) или завести новый, если переписка еще не велась (POST /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chat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).</a:t>
            </a:r>
            <a:endParaRPr lang="ru-RU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В чате пользователь может написать сообщение (POST /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chat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/{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chatId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}/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), прочесть чужое сообщение или редактировать свое (PUT 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chat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/{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chatId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}/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). Переход к сообщению, содержащему некоторый медиафайл (GET 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chat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/{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chatId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}/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/{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messageId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}) или удалить сообщение.</a:t>
            </a:r>
            <a:endParaRPr lang="ru-RU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Кроме того через чат можно совершать звонки. Чат сам сохраняет всю информацию о звонках (POST /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call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), и также дополняет, например, записями звонков (PUT /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call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/{</a:t>
            </a:r>
            <a:r>
              <a:rPr lang="ru-RU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callId</a:t>
            </a:r>
            <a:r>
              <a:rPr lang="ru-RU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})</a:t>
            </a:r>
            <a:endParaRPr lang="ru-RU" sz="1400" b="0" dirty="0">
              <a:effectLst/>
            </a:endParaRPr>
          </a:p>
          <a:p>
            <a:pPr marL="114300" indent="0">
              <a:buNone/>
            </a:pPr>
            <a:br>
              <a:rPr lang="ru-RU" sz="1400" b="0" dirty="0">
                <a:effectLst/>
              </a:rPr>
            </a:b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95F851-ECAD-F7E6-1D20-1026D06B0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73" y="885025"/>
            <a:ext cx="4160367" cy="41603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Использование</a:t>
            </a:r>
            <a:r>
              <a:rPr lang="en-GB" dirty="0"/>
              <a:t> API &lt;</a:t>
            </a:r>
            <a:r>
              <a:rPr lang="ru-RU" dirty="0" err="1"/>
              <a:t>Рекоммендатор</a:t>
            </a:r>
            <a:r>
              <a:rPr lang="en-GB" dirty="0"/>
              <a:t>&gt;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D81E75-CC29-C5DA-2AB2-359B92A08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737359"/>
            <a:ext cx="9093602" cy="2961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Технологии (подготовка)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&lt;</a:t>
            </a:r>
            <a:r>
              <a:rPr lang="en-GB" sz="1400" dirty="0" err="1"/>
              <a:t>найти</a:t>
            </a:r>
            <a:r>
              <a:rPr lang="en-GB" sz="1400" dirty="0"/>
              <a:t> </a:t>
            </a:r>
            <a:r>
              <a:rPr lang="en-GB" sz="1400" dirty="0" err="1"/>
              <a:t>пример</a:t>
            </a:r>
            <a:r>
              <a:rPr lang="en-GB" sz="1400" dirty="0"/>
              <a:t>/</a:t>
            </a:r>
            <a:r>
              <a:rPr lang="en-GB" sz="1400" dirty="0" err="1"/>
              <a:t>шаблон</a:t>
            </a:r>
            <a:r>
              <a:rPr lang="en-GB" sz="1400" dirty="0"/>
              <a:t> </a:t>
            </a:r>
            <a:r>
              <a:rPr lang="en-GB" sz="1400" dirty="0" err="1"/>
              <a:t>реализации</a:t>
            </a:r>
            <a:r>
              <a:rPr lang="en-GB" sz="1400" dirty="0"/>
              <a:t> </a:t>
            </a:r>
            <a:r>
              <a:rPr lang="en-GB" sz="1400" dirty="0" err="1"/>
              <a:t>микросервиса</a:t>
            </a:r>
            <a:r>
              <a:rPr lang="en-GB" sz="1400" dirty="0"/>
              <a:t> </a:t>
            </a:r>
            <a:r>
              <a:rPr lang="en-GB" sz="1400" dirty="0" err="1"/>
              <a:t>на</a:t>
            </a:r>
            <a:r>
              <a:rPr lang="en-GB" sz="1400" dirty="0"/>
              <a:t> </a:t>
            </a:r>
            <a:r>
              <a:rPr lang="en-GB" sz="1400" dirty="0" err="1"/>
              <a:t>выбранном</a:t>
            </a:r>
            <a:r>
              <a:rPr lang="en-GB" sz="1400" dirty="0"/>
              <a:t> ЯП и </a:t>
            </a:r>
            <a:r>
              <a:rPr lang="en-GB" sz="1400" dirty="0" err="1"/>
              <a:t>стеке</a:t>
            </a:r>
            <a:r>
              <a:rPr lang="en-GB" sz="1400" dirty="0"/>
              <a:t>, и </a:t>
            </a:r>
            <a:r>
              <a:rPr lang="en-GB" sz="1400" dirty="0" err="1"/>
              <a:t>указать</a:t>
            </a:r>
            <a:r>
              <a:rPr lang="en-GB" sz="1400" dirty="0"/>
              <a:t> </a:t>
            </a:r>
            <a:r>
              <a:rPr lang="en-GB" sz="1400" dirty="0" err="1"/>
              <a:t>один</a:t>
            </a:r>
            <a:r>
              <a:rPr lang="en-GB" sz="1400" dirty="0"/>
              <a:t> </a:t>
            </a:r>
            <a:r>
              <a:rPr lang="en-GB" sz="1400" dirty="0" err="1"/>
              <a:t>вариант</a:t>
            </a:r>
            <a:r>
              <a:rPr lang="en-GB" sz="1400" dirty="0"/>
              <a:t> </a:t>
            </a:r>
            <a:r>
              <a:rPr lang="en-GB" sz="1400" dirty="0" err="1"/>
              <a:t>по</a:t>
            </a:r>
            <a:r>
              <a:rPr lang="en-GB" sz="1400" dirty="0"/>
              <a:t> </a:t>
            </a:r>
            <a:r>
              <a:rPr lang="en-GB" sz="1400" dirty="0" err="1"/>
              <a:t>каждому</a:t>
            </a:r>
            <a:r>
              <a:rPr lang="en-GB" sz="1400" dirty="0"/>
              <a:t> </a:t>
            </a:r>
            <a:r>
              <a:rPr lang="en-GB" sz="1400" dirty="0" err="1"/>
              <a:t>пункту</a:t>
            </a:r>
            <a:r>
              <a:rPr lang="en-GB" sz="1400" dirty="0"/>
              <a:t>&gt;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 err="1"/>
              <a:t>Реализация</a:t>
            </a:r>
            <a:r>
              <a:rPr lang="en-GB" sz="1400" dirty="0"/>
              <a:t> </a:t>
            </a:r>
            <a:r>
              <a:rPr lang="en-GB" sz="1400" dirty="0" err="1"/>
              <a:t>микросервисов</a:t>
            </a:r>
            <a:endParaRPr sz="1400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sz="1400" dirty="0" err="1"/>
              <a:t>Описание</a:t>
            </a:r>
            <a:r>
              <a:rPr lang="en-GB" sz="1400" dirty="0"/>
              <a:t> и </a:t>
            </a:r>
            <a:r>
              <a:rPr lang="en-GB" sz="1400" dirty="0" err="1"/>
              <a:t>реализация</a:t>
            </a:r>
            <a:r>
              <a:rPr lang="en-GB" sz="1400" dirty="0"/>
              <a:t> API - </a:t>
            </a:r>
            <a:r>
              <a:rPr lang="en-GB" sz="1400" dirty="0" err="1"/>
              <a:t>OpenAPI+HTTP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 dirty="0" err="1"/>
              <a:t>Сервер</a:t>
            </a:r>
            <a:r>
              <a:rPr lang="en-GB" sz="1400" dirty="0"/>
              <a:t> </a:t>
            </a:r>
            <a:r>
              <a:rPr lang="en-GB" sz="1400" dirty="0" err="1"/>
              <a:t>соединений</a:t>
            </a:r>
            <a:r>
              <a:rPr lang="en-GB" sz="1400" dirty="0"/>
              <a:t> </a:t>
            </a:r>
            <a:r>
              <a:rPr lang="en-GB" sz="1400" dirty="0" err="1"/>
              <a:t>для</a:t>
            </a:r>
            <a:r>
              <a:rPr lang="en-GB" sz="1400" dirty="0"/>
              <a:t> API - python </a:t>
            </a:r>
            <a:r>
              <a:rPr lang="en-GB" sz="1400" dirty="0" err="1"/>
              <a:t>gunicorn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 dirty="0" err="1"/>
              <a:t>Каркас</a:t>
            </a:r>
            <a:r>
              <a:rPr lang="en-GB" sz="1400" dirty="0"/>
              <a:t> (</a:t>
            </a:r>
            <a:r>
              <a:rPr lang="en-GB" sz="1400" dirty="0" err="1"/>
              <a:t>фреймворк</a:t>
            </a:r>
            <a:r>
              <a:rPr lang="en-GB" sz="1400" dirty="0"/>
              <a:t>) </a:t>
            </a:r>
            <a:r>
              <a:rPr lang="en-GB" sz="1400" dirty="0" err="1"/>
              <a:t>приложения</a:t>
            </a:r>
            <a:r>
              <a:rPr lang="en-GB" sz="1400" dirty="0"/>
              <a:t> - python flask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 dirty="0" err="1"/>
              <a:t>Разбор</a:t>
            </a:r>
            <a:r>
              <a:rPr lang="en-GB" sz="1400" dirty="0"/>
              <a:t> </a:t>
            </a:r>
            <a:r>
              <a:rPr lang="en-GB" sz="1400" dirty="0" err="1"/>
              <a:t>параметров</a:t>
            </a:r>
            <a:r>
              <a:rPr lang="en-GB" sz="1400" dirty="0"/>
              <a:t>/</a:t>
            </a:r>
            <a:r>
              <a:rPr lang="en-GB" sz="1400" dirty="0" err="1"/>
              <a:t>составление</a:t>
            </a:r>
            <a:r>
              <a:rPr lang="en-GB" sz="1400" dirty="0"/>
              <a:t> </a:t>
            </a:r>
            <a:r>
              <a:rPr lang="en-GB" sz="1400" dirty="0" err="1"/>
              <a:t>ответа</a:t>
            </a:r>
            <a:r>
              <a:rPr lang="en-GB" sz="1400" dirty="0"/>
              <a:t> - </a:t>
            </a:r>
            <a:r>
              <a:rPr lang="en-GB" sz="1400" dirty="0" err="1"/>
              <a:t>json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dirty="0" err="1"/>
              <a:t>Инструменты</a:t>
            </a:r>
            <a:r>
              <a:rPr lang="en-GB" sz="1400" dirty="0"/>
              <a:t> </a:t>
            </a:r>
            <a:r>
              <a:rPr lang="en-GB" sz="1400" dirty="0" err="1"/>
              <a:t>тестирования</a:t>
            </a:r>
            <a:r>
              <a:rPr lang="en-GB" sz="1400" dirty="0"/>
              <a:t> -</a:t>
            </a:r>
            <a:r>
              <a:rPr lang="en-GB" sz="1400" dirty="0" err="1"/>
              <a:t>pytest</a:t>
            </a:r>
            <a:r>
              <a:rPr lang="en-GB" sz="1400" dirty="0"/>
              <a:t>,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473</Words>
  <Application>Microsoft Office PowerPoint</Application>
  <PresentationFormat>Экран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Pleasure Chatting</vt:lpstr>
      <vt:lpstr>Описание проекта</vt:lpstr>
      <vt:lpstr>Модель использования</vt:lpstr>
      <vt:lpstr>Диаграмма ресурсов и сервисов</vt:lpstr>
      <vt:lpstr>Open API</vt:lpstr>
      <vt:lpstr>Использование API &lt;Профиль&gt;</vt:lpstr>
      <vt:lpstr>Использование API &lt;Чат&gt;</vt:lpstr>
      <vt:lpstr>Использование API &lt;Рекоммендатор&gt;</vt:lpstr>
      <vt:lpstr>Технологии (подготовка)</vt:lpstr>
      <vt:lpstr>&lt;Полезные ссылки&gt;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Pleasure Chatting</dc:title>
  <dc:creator>Иван Раскин</dc:creator>
  <cp:lastModifiedBy>ivraskin23@gmail.com</cp:lastModifiedBy>
  <cp:revision>11</cp:revision>
  <dcterms:modified xsi:type="dcterms:W3CDTF">2022-12-24T12:20:02Z</dcterms:modified>
</cp:coreProperties>
</file>