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4E8251-887D-4685-AB0F-6712FF0FE956}">
  <a:tblStyle styleId="{C24E8251-887D-4685-AB0F-6712FF0FE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a9f1f9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a9f1f9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a9f1f9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a9f1f9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a9f1f9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a9f1f9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2bbaf2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2bbaf2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a9f1f93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a9f1f93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 : класс сохраняет информацию;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И : предполагается наличие интерфейса для изменения хранимой информации;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А : для хранения информации используется несколько атрибутов;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О : класс реализует несколько действий;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У : атрибуты и операции класса применимы ко всем экземплярам;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Т : наличие класса в модели является существенным требованием.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0a9f1f93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0a9f1f93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2b854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2b854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&lt;Название проекта&gt;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&lt;краткое описание проекта в нескольких предложениях&gt;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Команда: перечислить участников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Репозиторий проекта</a:t>
            </a:r>
            <a:r>
              <a:rPr lang="ru"/>
              <a:t>: ссылка на репозиторий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Отчет</a:t>
            </a:r>
            <a:r>
              <a:rPr lang="ru"/>
              <a:t>:</a:t>
            </a:r>
            <a:r>
              <a:rPr lang="ru"/>
              <a:t> ссылка на этот отчет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8875" y="2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000" y="987025"/>
            <a:ext cx="90540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Нарисовать диаграмму вариантов использования в выбранном инструменте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Соответствие: история = вариант использования уровня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Акторы - группы пользователей и внешних систем по взаимодействиям (не персоны)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0"/>
            <a:ext cx="55063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{C24E8251-887D-4685-AB0F-6712FF0FE956}</a:tableStyleId>
              </a:tblPr>
              <a:tblGrid>
                <a:gridCol w="1518025"/>
                <a:gridCol w="1809750"/>
                <a:gridCol w="1809750"/>
                <a:gridCol w="3714750"/>
              </a:tblGrid>
              <a:tr h="3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Потенциальный класс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Критерии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Хранимая информация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Выделенные действия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Реклама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САУ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Источник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Чат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СИАОТ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Сообщения, уровень дружбы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Работа с сообщениями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Сообщение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СИОУТ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Содержимое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Удаление, создание, редактирование, прикрепление медиафайлов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Профиль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СИАУТ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Персональные данные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Редактирование, создание, просмотр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Анкета поиска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СИАУ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Критерии поиска собеседника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Редактирование,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просмотр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Язык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СИУТ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Язык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Смена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Собеседник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Звонок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Начать, Закончить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Рекомендация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СОУ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Ссылка на другого пользователя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Нравится/не нравится, посмотреть подробнее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Уведомление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Системная информация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Прочесть, ответить, удалить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Пользователь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классов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классов логического уровня (уточненная концептуальная).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Показать кандидаты классов, отношения между ними и выделенные операции и атрибуты, как следуют из описания.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450" y="152400"/>
            <a:ext cx="508211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