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7" r:id="rId3"/>
    <p:sldId id="259" r:id="rId4"/>
    <p:sldId id="260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58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2A12-0E87-43A3-80E1-B1D63D153E05}" type="datetimeFigureOut">
              <a:rPr lang="hu-HU" smtClean="0"/>
              <a:t>2021. 09. 17.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75CEA-26B6-4FBA-8813-637B9A598E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1977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2A12-0E87-43A3-80E1-B1D63D153E05}" type="datetimeFigureOut">
              <a:rPr lang="hu-HU" smtClean="0"/>
              <a:t>2021. 09. 17.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75CEA-26B6-4FBA-8813-637B9A598E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6536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2A12-0E87-43A3-80E1-B1D63D153E05}" type="datetimeFigureOut">
              <a:rPr lang="hu-HU" smtClean="0"/>
              <a:t>2021. 09. 17.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75CEA-26B6-4FBA-8813-637B9A598E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57423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2A12-0E87-43A3-80E1-B1D63D153E05}" type="datetimeFigureOut">
              <a:rPr lang="hu-HU" smtClean="0"/>
              <a:t>2021. 09. 17.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75CEA-26B6-4FBA-8813-637B9A598E78}" type="slidenum">
              <a:rPr lang="hu-HU" smtClean="0"/>
              <a:t>‹#›</a:t>
            </a:fld>
            <a:endParaRPr lang="hu-HU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6259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2A12-0E87-43A3-80E1-B1D63D153E05}" type="datetimeFigureOut">
              <a:rPr lang="hu-HU" smtClean="0"/>
              <a:t>2021. 09. 17.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75CEA-26B6-4FBA-8813-637B9A598E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1492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2A12-0E87-43A3-80E1-B1D63D153E05}" type="datetimeFigureOut">
              <a:rPr lang="hu-HU" smtClean="0"/>
              <a:t>2021. 09. 17.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75CEA-26B6-4FBA-8813-637B9A598E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6821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2A12-0E87-43A3-80E1-B1D63D153E05}" type="datetimeFigureOut">
              <a:rPr lang="hu-HU" smtClean="0"/>
              <a:t>2021. 09. 17.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75CEA-26B6-4FBA-8813-637B9A598E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5929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2A12-0E87-43A3-80E1-B1D63D153E05}" type="datetimeFigureOut">
              <a:rPr lang="hu-HU" smtClean="0"/>
              <a:t>2021. 09. 17.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75CEA-26B6-4FBA-8813-637B9A598E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11762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2A12-0E87-43A3-80E1-B1D63D153E05}" type="datetimeFigureOut">
              <a:rPr lang="hu-HU" smtClean="0"/>
              <a:t>2021. 09. 17.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75CEA-26B6-4FBA-8813-637B9A598E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928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2A12-0E87-43A3-80E1-B1D63D153E05}" type="datetimeFigureOut">
              <a:rPr lang="hu-HU" smtClean="0"/>
              <a:t>2021. 09. 17.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75CEA-26B6-4FBA-8813-637B9A598E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2800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2A12-0E87-43A3-80E1-B1D63D153E05}" type="datetimeFigureOut">
              <a:rPr lang="hu-HU" smtClean="0"/>
              <a:t>2021. 09. 17.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75CEA-26B6-4FBA-8813-637B9A598E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7995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2A12-0E87-43A3-80E1-B1D63D153E05}" type="datetimeFigureOut">
              <a:rPr lang="hu-HU" smtClean="0"/>
              <a:t>2021. 09. 17.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75CEA-26B6-4FBA-8813-637B9A598E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7616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2A12-0E87-43A3-80E1-B1D63D153E05}" type="datetimeFigureOut">
              <a:rPr lang="hu-HU" smtClean="0"/>
              <a:t>2021. 09. 17.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75CEA-26B6-4FBA-8813-637B9A598E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99233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2A12-0E87-43A3-80E1-B1D63D153E05}" type="datetimeFigureOut">
              <a:rPr lang="hu-HU" smtClean="0"/>
              <a:t>2021. 09. 17.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75CEA-26B6-4FBA-8813-637B9A598E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6978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2A12-0E87-43A3-80E1-B1D63D153E05}" type="datetimeFigureOut">
              <a:rPr lang="hu-HU" smtClean="0"/>
              <a:t>2021. 09. 17.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75CEA-26B6-4FBA-8813-637B9A598E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5624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2A12-0E87-43A3-80E1-B1D63D153E05}" type="datetimeFigureOut">
              <a:rPr lang="hu-HU" smtClean="0"/>
              <a:t>2021. 09. 17.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75CEA-26B6-4FBA-8813-637B9A598E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2281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F2A12-0E87-43A3-80E1-B1D63D153E05}" type="datetimeFigureOut">
              <a:rPr lang="hu-HU" smtClean="0"/>
              <a:t>2021. 09. 17.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75CEA-26B6-4FBA-8813-637B9A598E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2690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62F2A12-0E87-43A3-80E1-B1D63D153E05}" type="datetimeFigureOut">
              <a:rPr lang="hu-HU" smtClean="0"/>
              <a:t>2021. 09. 17.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75CEA-26B6-4FBA-8813-637B9A598E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34375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AF7AFB-AB82-4F79-A1B9-44C128BE32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55C3B5D-BA7B-4D62-9B12-AEF385BF8A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4DEAC4F-58CE-4C41-8AC9-51CF8A724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003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Writing a Story | Shape Your Culture">
            <a:extLst>
              <a:ext uri="{FF2B5EF4-FFF2-40B4-BE49-F238E27FC236}">
                <a16:creationId xmlns:a16="http://schemas.microsoft.com/office/drawing/2014/main" id="{8FA64BF5-324F-486C-BB1F-E620EA1EC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4044" y="4973684"/>
            <a:ext cx="1959619" cy="13382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50800" dir="5400000" algn="ctr" rotWithShape="0">
              <a:srgbClr val="000000"/>
            </a:outerShdw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5C948340-35AA-4511-9148-DF03B7BB8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 az AI </a:t>
            </a:r>
            <a:r>
              <a:rPr lang="hu-HU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Dungeon</a:t>
            </a:r>
            <a:r>
              <a:rPr lang="hu-H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3138907-8F54-4800-8EE5-F9C8A0DA4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AI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Dungeon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egy ingyenesen játszható (free 2 play), egy vagy több személyes, szöveg alapú kaland játék, amely mesterséges intelligenciát használ a kaland generálásáról.</a:t>
            </a:r>
          </a:p>
          <a:p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OpenAI-nak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GPT-jét használja</a:t>
            </a:r>
          </a:p>
          <a:p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első verzió 2019 Májusában jelent meg, a ma is használt második pedig 2020 Júliusában.</a:t>
            </a:r>
          </a:p>
        </p:txBody>
      </p:sp>
      <p:pic>
        <p:nvPicPr>
          <p:cNvPr id="3074" name="Picture 2" descr="The 4 Top Artificial Intelligence Trends For 2021">
            <a:extLst>
              <a:ext uri="{FF2B5EF4-FFF2-40B4-BE49-F238E27FC236}">
                <a16:creationId xmlns:a16="http://schemas.microsoft.com/office/drawing/2014/main" id="{B7DA59EE-E08C-4F3F-A972-72FBE70A8F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 trans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517" r="9959"/>
          <a:stretch/>
        </p:blipFill>
        <p:spPr bwMode="auto">
          <a:xfrm>
            <a:off x="7409162" y="4973684"/>
            <a:ext cx="1959620" cy="1338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143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FC5179-39E0-4F46-AD0B-43104D147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Játékmenet</a:t>
            </a:r>
            <a:br>
              <a:rPr lang="hu-HU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45FA44-8AC5-483B-8466-5C0CE09BB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játékosoknak választaniuk kell egy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settinget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fantasy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dark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fantasy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stb.), aztán azt finom hangolhatják NPC-k alkotásával és hasonlókkal.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játék elkezdése után 3 parancs áll rendelkezésünkre:</a:t>
            </a:r>
          </a:p>
          <a:p>
            <a:r>
              <a:rPr lang="hu-HU" b="1" u="sng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hu-HU" b="1" u="sng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játékos ezzel végezhet különféle cselekvéseket</a:t>
            </a:r>
          </a:p>
          <a:p>
            <a:r>
              <a:rPr lang="hu-HU" b="1" u="sng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Say</a:t>
            </a:r>
            <a:r>
              <a:rPr lang="hu-HU" b="1" u="sng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játékos kommunikálhat más karakterekkel</a:t>
            </a:r>
          </a:p>
          <a:p>
            <a:r>
              <a:rPr lang="hu-HU" b="1" u="sng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Story: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játékos leírhatja, hogy mi történik.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Üres input is lehet parancs, ahol az AI maga generálja a játékos lépését, vagy a körülötte lévő eseményeket</a:t>
            </a:r>
          </a:p>
        </p:txBody>
      </p:sp>
      <p:pic>
        <p:nvPicPr>
          <p:cNvPr id="2050" name="Picture 2" descr="How to Learn to Program: Writing Code – The Learning Programmer">
            <a:extLst>
              <a:ext uri="{FF2B5EF4-FFF2-40B4-BE49-F238E27FC236}">
                <a16:creationId xmlns:a16="http://schemas.microsoft.com/office/drawing/2014/main" id="{98643115-5FCC-4164-8903-D85BC2B56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1783" y="2568231"/>
            <a:ext cx="3048000" cy="203358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674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FC5179-39E0-4F46-AD0B-43104D147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 </a:t>
            </a:r>
            <a:r>
              <a:rPr lang="hu-HU" u="sng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Dungeon</a:t>
            </a:r>
            <a:r>
              <a:rPr lang="hu-HU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Classic</a:t>
            </a:r>
            <a:endParaRPr lang="hu-HU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45FA44-8AC5-483B-8466-5C0CE09BB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játék első verziója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GPT-2 egy korai verzióját használta, amit az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készített.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későbbi verzióktól eltérően nem volt lehetőség teljesen saját cselekvések megadására, hanem több, előre legyártott cselekvést kínált fel.</a:t>
            </a:r>
          </a:p>
        </p:txBody>
      </p:sp>
      <p:pic>
        <p:nvPicPr>
          <p:cNvPr id="4100" name="Picture 4" descr="Machine learning text adventure AI Dungeon is now being censored and users  are furious - News Block">
            <a:extLst>
              <a:ext uri="{FF2B5EF4-FFF2-40B4-BE49-F238E27FC236}">
                <a16:creationId xmlns:a16="http://schemas.microsoft.com/office/drawing/2014/main" id="{6E3E4C4D-6B53-43FF-B38B-30C9AF2CD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351" y="4150658"/>
            <a:ext cx="4806462" cy="2440781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592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435F8E-A0B4-45C0-A05B-D18713329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</a:t>
            </a:r>
            <a:r>
              <a:rPr lang="hu-HU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Dungeon</a:t>
            </a:r>
            <a:r>
              <a:rPr lang="hu-H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A6941B0-37CC-4486-AA56-1A8F5935B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Legfrissebb verzió</a:t>
            </a:r>
          </a:p>
          <a:p>
            <a:r>
              <a:rPr lang="hu-HU" dirty="0"/>
              <a:t>GPT-3-at használ már</a:t>
            </a:r>
          </a:p>
          <a:p>
            <a:r>
              <a:rPr lang="hu-HU" dirty="0"/>
              <a:t>Képes sokkal koherensebb és hosszabb történetet írni</a:t>
            </a:r>
          </a:p>
          <a:p>
            <a:r>
              <a:rPr lang="hu-HU" dirty="0"/>
              <a:t>Képes értelmezni és beépíteni a történetbe a felhasználó által megadott parancsokat</a:t>
            </a:r>
          </a:p>
        </p:txBody>
      </p:sp>
      <p:pic>
        <p:nvPicPr>
          <p:cNvPr id="5122" name="Picture 2" descr="Linking Brain to Computer: Science or Science Fiction? | Premier Health">
            <a:extLst>
              <a:ext uri="{FF2B5EF4-FFF2-40B4-BE49-F238E27FC236}">
                <a16:creationId xmlns:a16="http://schemas.microsoft.com/office/drawing/2014/main" id="{3A777627-DEC7-4813-9130-57CEBB546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552" y="4100550"/>
            <a:ext cx="4260262" cy="2304732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920588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5E0DE83-13C9-4B35-94B6-D6D58FB88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553E841-E689-414B-924F-04A6AE95A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enerative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re-trained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b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ransformer</a:t>
            </a: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Nyílt forráskódú mesterséges intelligencia, amit az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készített.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Szöveget fordít, kérdéseket válaszol meg, szöveget generál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Alapvetőleg nem ezeknek elvégzésére volt kitalálva</a:t>
            </a:r>
          </a:p>
        </p:txBody>
      </p:sp>
      <p:pic>
        <p:nvPicPr>
          <p:cNvPr id="6146" name="Picture 2" descr="OpenAI&amp;#39;s GPT-2 (Generative Pre-Trained Transformer-2) : &amp;quot;AI that is too  Dangerous to Handle&amp;quot; | Analytics Steps">
            <a:extLst>
              <a:ext uri="{FF2B5EF4-FFF2-40B4-BE49-F238E27FC236}">
                <a16:creationId xmlns:a16="http://schemas.microsoft.com/office/drawing/2014/main" id="{C4DC0132-6E5B-4E91-96A3-9243EE3D3F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95" b="12842"/>
          <a:stretch/>
        </p:blipFill>
        <p:spPr bwMode="auto">
          <a:xfrm>
            <a:off x="3145180" y="4348480"/>
            <a:ext cx="5901639" cy="175768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969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0E40BC-BB3B-44B7-932E-421874426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4487" y="1232452"/>
            <a:ext cx="10188522" cy="1972517"/>
          </a:xfrm>
        </p:spPr>
        <p:txBody>
          <a:bodyPr/>
          <a:lstStyle/>
          <a:p>
            <a:pPr algn="ctr"/>
            <a:r>
              <a:rPr lang="hu-HU" sz="5000" dirty="0"/>
              <a:t>Köszönjük a figyelmet!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69F73D3-6618-41D2-8D2D-4C3E5D176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0972" y="2513466"/>
            <a:ext cx="8946541" cy="3449461"/>
          </a:xfrm>
        </p:spPr>
        <p:txBody>
          <a:bodyPr/>
          <a:lstStyle/>
          <a:p>
            <a:r>
              <a:rPr lang="hu-HU" dirty="0">
                <a:solidFill>
                  <a:srgbClr val="FFC000"/>
                </a:solidFill>
              </a:rPr>
              <a:t>Készítette: Dömötör Patrik, Kanizsai Gábor, Bata Szabolcs!</a:t>
            </a:r>
          </a:p>
        </p:txBody>
      </p:sp>
      <p:pic>
        <p:nvPicPr>
          <p:cNvPr id="7170" name="Picture 2" descr="To Bow or Not to Bow in Performance">
            <a:extLst>
              <a:ext uri="{FF2B5EF4-FFF2-40B4-BE49-F238E27FC236}">
                <a16:creationId xmlns:a16="http://schemas.microsoft.com/office/drawing/2014/main" id="{A19C7B3E-698A-42E1-BC15-1EB9AD9C9B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94" t="16432" r="24929" b="3461"/>
          <a:stretch/>
        </p:blipFill>
        <p:spPr bwMode="auto">
          <a:xfrm>
            <a:off x="4826001" y="3535680"/>
            <a:ext cx="3108960" cy="322072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7324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121</TotalTime>
  <Words>244</Words>
  <Application>Microsoft Office PowerPoint</Application>
  <PresentationFormat>Szélesvásznú</PresentationFormat>
  <Paragraphs>29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Times New Roman</vt:lpstr>
      <vt:lpstr>Wingdings 3</vt:lpstr>
      <vt:lpstr>Ion</vt:lpstr>
      <vt:lpstr>PowerPoint-bemutató</vt:lpstr>
      <vt:lpstr>Mi az AI Dungeon?</vt:lpstr>
      <vt:lpstr>Játékmenet </vt:lpstr>
      <vt:lpstr>AI Dungeon Classic</vt:lpstr>
      <vt:lpstr>AI Dungeon 3</vt:lpstr>
      <vt:lpstr>GPT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A.I.: </dc:title>
  <dc:creator>domotorpatrik99@yahoo.hu</dc:creator>
  <cp:lastModifiedBy>domotorpatrik99@yahoo.hu</cp:lastModifiedBy>
  <cp:revision>20</cp:revision>
  <dcterms:created xsi:type="dcterms:W3CDTF">2021-09-17T06:14:10Z</dcterms:created>
  <dcterms:modified xsi:type="dcterms:W3CDTF">2021-09-17T08:15:37Z</dcterms:modified>
</cp:coreProperties>
</file>