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ExtraBold"/>
      <p:bold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Roboto Medium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regular.fntdata"/><Relationship Id="rId11" Type="http://schemas.openxmlformats.org/officeDocument/2006/relationships/slide" Target="slides/slide6.xml"/><Relationship Id="rId22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21" Type="http://schemas.openxmlformats.org/officeDocument/2006/relationships/font" Target="fonts/RobotoMedium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ExtraBold-boldItalic.fntdata"/><Relationship Id="rId14" Type="http://schemas.openxmlformats.org/officeDocument/2006/relationships/font" Target="fonts/RobotoExtraBold-bold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51c7309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51c7309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ab515de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ab515de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aecccd4e1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aecccd4e1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ecccd4e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ecccd4e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a93f7d0e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a93f7d0e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d3977fa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d3977fa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d3977fa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d3977fa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49607" y="0"/>
            <a:ext cx="106432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6162" y="1753038"/>
            <a:ext cx="6051675" cy="16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546200" y="3978175"/>
            <a:ext cx="6051600" cy="523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Conectando você à natureza de Teresópolis</a:t>
            </a:r>
            <a:endParaRPr b="1"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01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749607" y="0"/>
            <a:ext cx="106432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0" y="3656700"/>
            <a:ext cx="9157500" cy="1486800"/>
          </a:xfrm>
          <a:prstGeom prst="rect">
            <a:avLst/>
          </a:prstGeom>
          <a:solidFill>
            <a:srgbClr val="597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820">
                <a:latin typeface="Roboto ExtraBold"/>
                <a:ea typeface="Roboto ExtraBold"/>
                <a:cs typeface="Roboto ExtraBold"/>
                <a:sym typeface="Roboto ExtraBold"/>
              </a:rPr>
              <a:t>Equipe</a:t>
            </a:r>
            <a:endParaRPr sz="3320">
              <a:latin typeface="Roboto ExtraBold"/>
              <a:ea typeface="Roboto ExtraBold"/>
              <a:cs typeface="Roboto ExtraBold"/>
              <a:sym typeface="Roboto ExtraBold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Este projeto foi desenvolvido por:</a:t>
            </a:r>
            <a:endParaRPr i="1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Caroline da Silva Cortat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Marco Antonio de Moura Junior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Renan Lopes Linhares da Silva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999" y="3955487"/>
            <a:ext cx="3286475" cy="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title="01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749607" y="0"/>
            <a:ext cx="106432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>
                <a:latin typeface="Roboto ExtraBold"/>
                <a:ea typeface="Roboto ExtraBold"/>
                <a:cs typeface="Roboto ExtraBold"/>
                <a:sym typeface="Roboto ExtraBold"/>
              </a:rPr>
              <a:t>Problema</a:t>
            </a:r>
            <a:endParaRPr sz="3320">
              <a:latin typeface="Roboto ExtraBold"/>
              <a:ea typeface="Roboto ExtraBold"/>
              <a:cs typeface="Roboto ExtraBold"/>
              <a:sym typeface="Roboto ExtraBold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B1C1D"/>
                </a:solidFill>
              </a:rPr>
              <a:t>Dificuldade de moradores e turistas em encontrar informações centralizadas e atualizadas sobre os parques de Teresópolis (horários, trilhas, atividades, acessibilidade, etc.).</a:t>
            </a:r>
            <a:endParaRPr b="1" sz="2100">
              <a:solidFill>
                <a:srgbClr val="1B1C1D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0" y="3656700"/>
            <a:ext cx="9157500" cy="1486800"/>
          </a:xfrm>
          <a:prstGeom prst="rect">
            <a:avLst/>
          </a:prstGeom>
          <a:solidFill>
            <a:srgbClr val="597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999" y="3955487"/>
            <a:ext cx="3286475" cy="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title="01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749607" y="0"/>
            <a:ext cx="106432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>
                <a:latin typeface="Roboto ExtraBold"/>
                <a:ea typeface="Roboto ExtraBold"/>
                <a:cs typeface="Roboto ExtraBold"/>
                <a:sym typeface="Roboto ExtraBold"/>
              </a:rPr>
              <a:t>Solução</a:t>
            </a:r>
            <a:endParaRPr sz="3320">
              <a:latin typeface="Roboto ExtraBold"/>
              <a:ea typeface="Roboto ExtraBold"/>
              <a:cs typeface="Roboto ExtraBold"/>
              <a:sym typeface="Roboto ExtraBold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1B1C1D"/>
                </a:solidFill>
              </a:rPr>
              <a:t>Nosso MVP do Circuito Tere Verde foca em ser um portal intuitivo que reúne as informações essenciais dos principais parques de Teresópolis, permitindo que o usuário visualize dados básicos, como localização, horários e uma breve descrição das atrações.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Este projeto nasceu com o objetivo de conectar pessoas à natureza exuberante de Teresópolis através da tecnologia. A plataforma fornece informações atualizadas sobre trilhas, cachoeiras, biodiversidade e eventos nos principais parques da cidade, incentivando o turismo consciente e sustentável.</a:t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0" y="3656700"/>
            <a:ext cx="9157500" cy="1486800"/>
          </a:xfrm>
          <a:prstGeom prst="rect">
            <a:avLst/>
          </a:prstGeom>
          <a:solidFill>
            <a:srgbClr val="597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999" y="3955487"/>
            <a:ext cx="3286475" cy="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 title="01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749607" y="0"/>
            <a:ext cx="106432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>
                <a:latin typeface="Roboto ExtraBold"/>
                <a:ea typeface="Roboto ExtraBold"/>
                <a:cs typeface="Roboto ExtraBold"/>
                <a:sym typeface="Roboto ExtraBold"/>
              </a:rPr>
              <a:t>Apresentação Front-End Desenvolvimento</a:t>
            </a:r>
            <a:endParaRPr sz="3320">
              <a:latin typeface="Roboto ExtraBold"/>
              <a:ea typeface="Roboto ExtraBold"/>
              <a:cs typeface="Roboto ExtraBold"/>
              <a:sym typeface="Roboto ExtraBold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0" y="3656700"/>
            <a:ext cx="9157500" cy="1486800"/>
          </a:xfrm>
          <a:prstGeom prst="rect">
            <a:avLst/>
          </a:prstGeom>
          <a:solidFill>
            <a:srgbClr val="597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999" y="3955487"/>
            <a:ext cx="3286475" cy="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 title="01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749607" y="0"/>
            <a:ext cx="106432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>
                <a:latin typeface="Roboto ExtraBold"/>
                <a:ea typeface="Roboto ExtraBold"/>
                <a:cs typeface="Roboto ExtraBold"/>
                <a:sym typeface="Roboto ExtraBold"/>
              </a:rPr>
              <a:t>Tecnologias Utilizadas</a:t>
            </a:r>
            <a:endParaRPr sz="3320">
              <a:latin typeface="Roboto ExtraBold"/>
              <a:ea typeface="Roboto ExtraBold"/>
              <a:cs typeface="Roboto ExtraBold"/>
              <a:sym typeface="Roboto ExtraBold"/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HTML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CSS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Javascript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>
            <a:off x="0" y="3656700"/>
            <a:ext cx="9157500" cy="1486800"/>
          </a:xfrm>
          <a:prstGeom prst="rect">
            <a:avLst/>
          </a:prstGeom>
          <a:solidFill>
            <a:srgbClr val="597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999" y="3955487"/>
            <a:ext cx="3286475" cy="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 title="01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749607" y="0"/>
            <a:ext cx="106432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320">
                <a:latin typeface="Roboto ExtraBold"/>
                <a:ea typeface="Roboto ExtraBold"/>
                <a:cs typeface="Roboto ExtraBold"/>
                <a:sym typeface="Roboto ExtraBold"/>
              </a:rPr>
              <a:t>Próximos passos</a:t>
            </a:r>
            <a:endParaRPr sz="3320">
              <a:latin typeface="Roboto ExtraBold"/>
              <a:ea typeface="Roboto ExtraBold"/>
              <a:cs typeface="Roboto ExtraBold"/>
              <a:sym typeface="Roboto ExtraBold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Cadastro de usuários e roteiros personalizados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Cadastro de guias de turismo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Avaliação das trilhas por visitantes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Medium"/>
              <a:buChar char="-"/>
            </a:pPr>
            <a:r>
              <a:rPr lang="pt-BR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Integração com APIs de clima</a:t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0" y="3656700"/>
            <a:ext cx="9157500" cy="1486800"/>
          </a:xfrm>
          <a:prstGeom prst="rect">
            <a:avLst/>
          </a:prstGeom>
          <a:solidFill>
            <a:srgbClr val="597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9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999" y="3955487"/>
            <a:ext cx="3286475" cy="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0" title="01.png"/>
          <p:cNvPicPr preferRelativeResize="0"/>
          <p:nvPr/>
        </p:nvPicPr>
        <p:blipFill>
          <a:blip r:embed="rId3">
            <a:alphaModFix amt="25000"/>
          </a:blip>
          <a:stretch>
            <a:fillRect/>
          </a:stretch>
        </p:blipFill>
        <p:spPr>
          <a:xfrm>
            <a:off x="-749607" y="0"/>
            <a:ext cx="106432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type="title"/>
          </p:nvPr>
        </p:nvSpPr>
        <p:spPr>
          <a:xfrm>
            <a:off x="3808500" y="1738700"/>
            <a:ext cx="15270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5020">
                <a:latin typeface="Roboto ExtraBold"/>
                <a:ea typeface="Roboto ExtraBold"/>
                <a:cs typeface="Roboto ExtraBold"/>
                <a:sym typeface="Roboto ExtraBold"/>
              </a:rPr>
              <a:t>FIM!</a:t>
            </a:r>
            <a:endParaRPr sz="5020">
              <a:latin typeface="Roboto ExtraBold"/>
              <a:ea typeface="Roboto ExtraBold"/>
              <a:cs typeface="Roboto ExtraBold"/>
              <a:sym typeface="Roboto ExtraBold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0" y="3656700"/>
            <a:ext cx="9157500" cy="1486800"/>
          </a:xfrm>
          <a:prstGeom prst="rect">
            <a:avLst/>
          </a:prstGeom>
          <a:solidFill>
            <a:srgbClr val="59735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0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9999" y="3955487"/>
            <a:ext cx="3286475" cy="88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