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howGuides="1">
      <p:cViewPr varScale="1">
        <p:scale>
          <a:sx n="81" d="100"/>
          <a:sy n="81" d="100"/>
        </p:scale>
        <p:origin x="102" y="564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9975C-44AF-43B5-9231-FE7CDE41A759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2017年12月21日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0FF10D5-9BDA-4CD9-822A-3B5BA268270C}" type="datetime4">
              <a:rPr lang="ja-JP" altLang="en-US" smtClean="0"/>
              <a:pPr/>
              <a:t>2017年12月21日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 smtClean="0"/>
              <a:t>マスター テキストの書式設定</a:t>
            </a:r>
          </a:p>
          <a:p>
            <a:pPr lvl="1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41221E5-7225-48EB-A4EE-420E7BFCF70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rtlCol="0" anchor="b">
            <a:noAutofit/>
          </a:bodyPr>
          <a:lstStyle>
            <a:lvl1pPr rtl="0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67AC964-AE9D-4A89-8E21-4450D9100DB6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D4872-27A9-4841-AA26-54D12792B798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90954-16A9-47DF-B3C4-8A11CAEC809D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B19EC-E655-4F4B-AEAD-34488DF4A3C4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D0919351-85DE-46C6-9B21-FC03F30A3254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marL="246888" marR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ja-JP" altLang="en-US" smtClean="0"/>
              <a:t>マスター テキストの書式設定</a:t>
            </a:r>
          </a:p>
          <a:p>
            <a:pPr marL="246888" marR="0" lvl="1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marL="246888" marR="0" lvl="2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marL="246888" marR="0" lvl="3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marL="246888" marR="0" lvl="4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A9F8-84E9-481A-A2E4-AC9785A199DC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57F4E-F8DE-4338-8F6F-4E6D2040019E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3CE9B-037A-4CA5-852E-7A2ABC805F32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3A46A-A090-4518-AD34-528116059851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pPr rtl="0"/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画像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C6A702-BCC9-452E-B2F9-05D7560FAB3B}" type="datetime4">
              <a:rPr lang="ja-JP" altLang="en-US" smtClean="0"/>
              <a:t>2017年12月21日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159CC13-DABB-478A-8F77-A8D4D0F75A37}" type="datetime4">
              <a:rPr lang="ja-JP" altLang="en-US" smtClean="0"/>
              <a:pPr/>
              <a:t>2017年12月21日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" smtClean="0"/>
              <a:t>フッターを追加</a:t>
            </a:r>
            <a:endParaRPr lang="ja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 smtClean="0"/>
              <a:t>マスター テキストの書式設定</a:t>
            </a:r>
            <a:endParaRPr lang="ja-JP" altLang="en-US" noProof="0" dirty="0"/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7ECDCC8-AA23-4400-A49A-88CCA6C254C4}" type="datetime4">
              <a:rPr lang="ja-JP" altLang="en-US" smtClean="0"/>
              <a:t>2017年12月21日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DC1BBB0-96F0-4077-A278-0F3FB5C104D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kumimoji="1" sz="28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kumimoji="1" sz="24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kumimoji="1" sz="20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kumimoji="1" sz="18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kumimoji="1" sz="18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14496" y="260648"/>
            <a:ext cx="9559832" cy="4176464"/>
          </a:xfrm>
        </p:spPr>
        <p:txBody>
          <a:bodyPr rtlCol="0"/>
          <a:lstStyle/>
          <a:p>
            <a:pPr algn="ctr" rtl="0"/>
            <a:r>
              <a:rPr lang="ja-JP" altLang="en-US" dirty="0" smtClean="0"/>
              <a:t>気象と疾病の発生数の関係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000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および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000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その時間的遅延に関する分析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3436" y="1"/>
            <a:ext cx="9782801" cy="112474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 dirty="0" smtClean="0"/>
              <a:t>Introduction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13892" y="1484784"/>
            <a:ext cx="10774933" cy="5373216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気象</a:t>
            </a:r>
            <a:r>
              <a:rPr lang="ja-JP" altLang="en-US" sz="3200" dirty="0" smtClean="0"/>
              <a:t>と疾病の発生数の関係を明らかにするために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東京の地上気象観測データと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東京都感染症情報センターのインフルエンザ発生数のデータの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相関分析を行った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800" dirty="0" smtClean="0"/>
          </a:p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利用データ</a:t>
            </a:r>
            <a:r>
              <a:rPr lang="en-US" altLang="ja-JP" dirty="0" smtClean="0"/>
              <a:t>】</a:t>
            </a:r>
          </a:p>
          <a:p>
            <a:pPr marL="0" indent="0">
              <a:buNone/>
            </a:pPr>
            <a:r>
              <a:rPr lang="ja-JP" altLang="en-US" dirty="0" smtClean="0"/>
              <a:t>提供データの東京の地上気象観測データ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インフルエンザ発生数データ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http://</a:t>
            </a:r>
            <a:r>
              <a:rPr lang="en-US" altLang="ja-JP" dirty="0" smtClean="0"/>
              <a:t>survey.tokyo-eiken.go.jp/epidinfo/csvinfo.do</a:t>
            </a:r>
            <a:r>
              <a:rPr lang="en-US" altLang="ja-JP" dirty="0"/>
              <a:t>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019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629916" y="0"/>
            <a:ext cx="9782801" cy="101895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 dirty="0" smtClean="0"/>
              <a:t>Method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13892" y="1340768"/>
            <a:ext cx="10774933" cy="5517232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インフルエンザ発生数データが週報告分であるため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気象データの時間をそろえるために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en-US" altLang="ja-JP" sz="3200" dirty="0" smtClean="0"/>
              <a:t>1</a:t>
            </a:r>
            <a:r>
              <a:rPr lang="ja-JP" altLang="en-US" sz="3200" dirty="0"/>
              <a:t>週間の合計雨量，最高気温の平均</a:t>
            </a:r>
            <a:r>
              <a:rPr lang="ja-JP" altLang="en-US" sz="3200" dirty="0" smtClean="0"/>
              <a:t>，最低</a:t>
            </a:r>
            <a:r>
              <a:rPr lang="ja-JP" altLang="en-US" sz="3200" dirty="0"/>
              <a:t>気温の</a:t>
            </a:r>
            <a:r>
              <a:rPr lang="ja-JP" altLang="en-US" sz="3200" dirty="0" smtClean="0"/>
              <a:t>平均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に</a:t>
            </a:r>
            <a:r>
              <a:rPr lang="ja-JP" altLang="en-US" sz="3200" dirty="0"/>
              <a:t>対</a:t>
            </a:r>
            <a:r>
              <a:rPr lang="ja-JP" altLang="en-US" sz="3200" dirty="0" smtClean="0"/>
              <a:t>して相関分析した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 smtClean="0"/>
              <a:t>発生数と比較する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週間を同一の日付から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日ずつ前にずらし，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それぞれと相関分析を行い気象とインフルエンザ発生数との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相関関係の時間的遅延について分析した</a:t>
            </a:r>
            <a:endParaRPr lang="en-US" altLang="ja-JP" sz="3200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390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3436" y="1"/>
            <a:ext cx="9782801" cy="112474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 dirty="0" smtClean="0"/>
              <a:t>Result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1884" y="1340768"/>
            <a:ext cx="10833213" cy="432048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相関分析より最高気温，最低気温ともに</a:t>
            </a:r>
            <a:r>
              <a:rPr lang="en-US" altLang="ja-JP" sz="3200" dirty="0" smtClean="0"/>
              <a:t>-</a:t>
            </a:r>
            <a:r>
              <a:rPr lang="en-US" altLang="ja-JP" sz="3200" dirty="0"/>
              <a:t>0.6</a:t>
            </a:r>
            <a:r>
              <a:rPr lang="ja-JP" altLang="en-US" sz="3200" dirty="0"/>
              <a:t>以下の値</a:t>
            </a:r>
            <a:r>
              <a:rPr lang="ja-JP" altLang="en-US" sz="3200" dirty="0" smtClean="0"/>
              <a:t>を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示して</a:t>
            </a:r>
            <a:r>
              <a:rPr lang="ja-JP" altLang="en-US" sz="3200" dirty="0"/>
              <a:t>おり負の相関が存在</a:t>
            </a:r>
            <a:r>
              <a:rPr lang="ja-JP" altLang="en-US" sz="3200" dirty="0" smtClean="0"/>
              <a:t>する</a:t>
            </a:r>
            <a:endParaRPr lang="en-US" altLang="ja-JP" sz="3200" dirty="0"/>
          </a:p>
          <a:p>
            <a:r>
              <a:rPr lang="ja-JP" altLang="en-US" sz="3200" dirty="0" smtClean="0"/>
              <a:t>雨量に関しては相関係数は小さいが，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常に</a:t>
            </a:r>
            <a:r>
              <a:rPr lang="en-US" altLang="ja-JP" sz="3200" dirty="0" smtClean="0"/>
              <a:t>-0.15</a:t>
            </a:r>
            <a:r>
              <a:rPr lang="ja-JP" altLang="en-US" sz="3200" dirty="0" smtClean="0"/>
              <a:t>近傍であり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弱い負の相関が存在する</a:t>
            </a:r>
            <a:endParaRPr lang="en-US" altLang="ja-JP" sz="32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3202696"/>
            <a:ext cx="5864661" cy="36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1895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 dirty="0" smtClean="0"/>
              <a:t>Conclusion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13892" y="1600200"/>
            <a:ext cx="10513168" cy="5257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相関分析により</a:t>
            </a:r>
            <a:r>
              <a:rPr lang="ja-JP" altLang="en-US" sz="3200" dirty="0"/>
              <a:t>気象</a:t>
            </a:r>
            <a:r>
              <a:rPr lang="ja-JP" altLang="en-US" sz="3200" dirty="0" smtClean="0"/>
              <a:t>データとインフルエンザ発生数の関係として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以下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ことがわか</a:t>
            </a:r>
            <a:r>
              <a:rPr lang="ja-JP" altLang="en-US" sz="3200" dirty="0"/>
              <a:t>った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最高気温，最低気温との間に負の相関が存在する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　　雨量との間に弱い負の相関が存在する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 smtClean="0"/>
              <a:t>気象と疾病発生数との相関関係の時間的遅延については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利用できたデータが週報告数であったため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　正確な分析が行えなかった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3886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雪の結晶のデザイン テンプレー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565591_TF03460579.potx" id="{FCF87203-85E2-42DD-B397-000E3220F1F2}" vid="{43AD6067-4BE1-46EC-BA40-CE22F2C43B8C}"/>
    </a:ext>
  </a:extLst>
</a:theme>
</file>

<file path=ppt/theme/theme2.xml><?xml version="1.0" encoding="utf-8"?>
<a:theme xmlns:a="http://schemas.openxmlformats.org/drawingml/2006/main" name="Office テーマ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雪の結晶のデザイン スライド</Template>
  <TotalTime>200</TotalTime>
  <Words>63</Words>
  <Application>Microsoft Office PowerPoint</Application>
  <PresentationFormat>ユーザー設定</PresentationFormat>
  <Paragraphs>37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Euphemia</vt:lpstr>
      <vt:lpstr>Meiryo UI</vt:lpstr>
      <vt:lpstr>Arial</vt:lpstr>
      <vt:lpstr>雪の結晶のデザイン テンプレート</vt:lpstr>
      <vt:lpstr>気象と疾病の発生数の関係 　 および 　 その時間的遅延に関する分析</vt:lpstr>
      <vt:lpstr>Introduction</vt:lpstr>
      <vt:lpstr>Method</vt:lpstr>
      <vt:lpstr>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気象と疾病の発生数の関係 および その時間的遅延に関する分析</dc:title>
  <dc:creator>Windows ユーザー</dc:creator>
  <cp:lastModifiedBy>Windows ユーザー</cp:lastModifiedBy>
  <cp:revision>15</cp:revision>
  <dcterms:created xsi:type="dcterms:W3CDTF">2017-12-21T06:28:32Z</dcterms:created>
  <dcterms:modified xsi:type="dcterms:W3CDTF">2017-12-21T09:48:55Z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