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7" r:id="rId7"/>
    <p:sldId id="270" r:id="rId8"/>
    <p:sldId id="263" r:id="rId9"/>
    <p:sldId id="271" r:id="rId10"/>
    <p:sldId id="272" r:id="rId11"/>
    <p:sldId id="269" r:id="rId12"/>
    <p:sldId id="260" r:id="rId13"/>
  </p:sldIdLst>
  <p:sldSz cx="12192000" cy="685800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a" initials="S" lastIdx="1" clrIdx="0">
    <p:extLst>
      <p:ext uri="{19B8F6BF-5375-455C-9EA6-DF929625EA0E}">
        <p15:presenceInfo xmlns:p15="http://schemas.microsoft.com/office/powerpoint/2012/main" userId="So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 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курсу 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«Data Science»</a:t>
            </a:r>
            <a:endParaRPr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Слушатель	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Федоренко Д.В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233A3-B45A-0D24-539C-A9BCFB6C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Сводная таблица ошибок для обученных моделей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84FE6-1743-681E-F3D0-3E4EA129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683" y="545216"/>
            <a:ext cx="9167392" cy="5095509"/>
          </a:xfrm>
        </p:spPr>
        <p:txBody>
          <a:bodyPr/>
          <a:lstStyle/>
          <a:p>
            <a:r>
              <a:rPr lang="ru-RU" dirty="0"/>
              <a:t>эпик –</a:t>
            </a:r>
            <a:r>
              <a:rPr lang="ru-RU" dirty="0" err="1"/>
              <a:t>феил</a:t>
            </a:r>
            <a:r>
              <a:rPr lang="ru-RU" dirty="0"/>
              <a:t> везде </a:t>
            </a:r>
            <a:r>
              <a:rPr lang="en-US" dirty="0"/>
              <a:t>r2 </a:t>
            </a:r>
            <a:r>
              <a:rPr lang="ru-RU" dirty="0"/>
              <a:t>полная грусть и </a:t>
            </a:r>
            <a:r>
              <a:rPr lang="ru-RU" dirty="0" err="1"/>
              <a:t>отрицалово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7CA241-91EE-7551-676C-C9841957F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2CB86E1-E80D-53E9-02EB-A9349539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84710"/>
              </p:ext>
            </p:extLst>
          </p:nvPr>
        </p:nvGraphicFramePr>
        <p:xfrm>
          <a:off x="1755649" y="1010699"/>
          <a:ext cx="8680702" cy="5105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7362">
                  <a:extLst>
                    <a:ext uri="{9D8B030D-6E8A-4147-A177-3AD203B41FA5}">
                      <a16:colId xmlns:a16="http://schemas.microsoft.com/office/drawing/2014/main" val="2589571850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3585184437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2030540701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1460589103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57120336"/>
                    </a:ext>
                  </a:extLst>
                </a:gridCol>
              </a:tblGrid>
              <a:tr h="251983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Метод регрессии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Ошибки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8820"/>
                  </a:ext>
                </a:extLst>
              </a:tr>
              <a:tr h="5382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MAE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MSE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RMSE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r</a:t>
                      </a:r>
                      <a:r>
                        <a:rPr lang="en-US" sz="1300" baseline="30000" dirty="0">
                          <a:effectLst/>
                        </a:rPr>
                        <a:t>2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3385334309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Линейная регрессия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0.13610 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0.02867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-0.00698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1712395574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Полиномиальная регрессия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0.13610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0.02867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-0.00698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3027787865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Метод Лассо 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0.13601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0.02871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0.16946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-0.00835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1880408821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Эластичная сеть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0.13601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0.02871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0.16946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-0.00835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000622208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Метод опорных векторов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0.13551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0.02854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0.16895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-0.00229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776425996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Дерево принятия решений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0.13841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0.02994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0.17303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-0.05122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007464806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Бэггинг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0.13781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0.02933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0.17126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-0.02976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3141623888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Случайный лес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0.14047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0.03113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0.17642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-0.09275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55625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4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618A2-0FFE-3C9C-52B8-30A3071C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для рекомендации соотношения матрица наполнитель композита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4DD38-6F09-13B3-F02C-BE8D2E8A5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Нейроночка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B746E-AFDF-EFF9-BCC5-2164EDF5A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A308F4-4DB7-2C5E-D1C9-45A2B149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24" y="1755146"/>
            <a:ext cx="9220114" cy="37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Исходный </a:t>
            </a:r>
            <a:r>
              <a:rPr lang="ru-RU" dirty="0" err="1"/>
              <a:t>датасет</a:t>
            </a:r>
            <a:endParaRPr dirty="0"/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107232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2E902C-BB52-CBD4-035C-0384CA72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0" y="1197109"/>
            <a:ext cx="11702859" cy="4011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-RU" dirty="0"/>
              <a:t>Таблица основных статистических характеристик атрибутов</a:t>
            </a: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исходного датасета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AD3C66-654C-3C9E-373E-6C1A0EF3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1895475"/>
            <a:ext cx="12087225" cy="306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Характеристики исходного датасета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dirty="0"/>
              <a:t>Коэффициенты корреляции</a:t>
            </a: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677CD2-8269-4C3C-D0E5-06483B6D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3" y="1586478"/>
            <a:ext cx="10768059" cy="47136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E1C5B-F4A5-A08E-F5F9-9593E4E8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исходного датасета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55213-CC47-98BE-6F79-6C48E2EFF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Характеристики данных по принадлежности к атрибутам датасета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9C1EE-76CC-ECDF-0735-4445041EB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CA3AA0-D02F-7543-5772-5BAF6348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838325"/>
            <a:ext cx="5019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E0E36-F7A1-6F2A-1DC7-150A95AB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Графические интерпретации исходного и нормализованного датасета</a:t>
            </a:r>
            <a:br>
              <a:rPr lang="ru-RU" sz="3600" dirty="0"/>
            </a:br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Гистограммы распределения по атрибутам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C73D10-A299-FE01-E553-6C8FDAB3F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0CDE56-883C-77C3-76E6-8902B9CB6B1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CA7C4D-3F50-56AD-4A03-D3227F690B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389470-51F4-652B-BAFC-A6920468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9" y="1101435"/>
            <a:ext cx="5632750" cy="50755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9E1AF6-E5BB-2097-7272-6E287CCE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3" y="1101436"/>
            <a:ext cx="5583112" cy="50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9C85D-4A02-33A3-B14C-81C12FA2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E5DA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Графические интерпретации нормализованного и стандартизированного датасета</a:t>
            </a:r>
            <a:b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E5DA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E5DA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Диаграммы ящиков с усами</a:t>
            </a:r>
            <a:endParaRPr lang="ru-RU" sz="2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FB6506-FE0C-FE33-2027-9641C5B96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EBD5B0-9C8B-3D1A-BCF3-6B889385F20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0B4015-E4BE-7A1E-2182-8CC4D342A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EAA3F5-6795-3192-3BCB-34B8D426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7" y="1101436"/>
            <a:ext cx="5618473" cy="50755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CB16DD-7B59-A80A-95FF-5843C009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1101436"/>
            <a:ext cx="5583112" cy="50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A2439-6351-795E-EB31-B3ACE88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Разработка и обучение моделей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04148F-4AE8-83D9-FA0A-962048D90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3C0635-C8DD-EC42-4BE3-0C9D6C04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8" y="1384953"/>
            <a:ext cx="9810750" cy="468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088928-B4C9-128D-0782-BFD656125E88}"/>
              </a:ext>
            </a:extLst>
          </p:cNvPr>
          <p:cNvSpPr txBox="1"/>
          <p:nvPr/>
        </p:nvSpPr>
        <p:spPr>
          <a:xfrm>
            <a:off x="1433557" y="1576635"/>
            <a:ext cx="6097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Полиноминальная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23099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D4691-843B-95BB-4228-718BE0BB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Подбор глобальных параметров моделей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F21019-8A75-20F0-D628-C5610B43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447" y="958363"/>
            <a:ext cx="11350868" cy="5095509"/>
          </a:xfrm>
        </p:spPr>
        <p:txBody>
          <a:bodyPr/>
          <a:lstStyle/>
          <a:p>
            <a:r>
              <a:rPr lang="ru-RU" dirty="0" err="1"/>
              <a:t>Рандомный</a:t>
            </a:r>
            <a:r>
              <a:rPr lang="ru-RU" dirty="0"/>
              <a:t> лес. ВАУ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686A1B-00BD-05C9-F5AD-D2D72783B2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AB2457-0A1B-691A-49AD-97F36E4F3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57" y="1545485"/>
            <a:ext cx="6399420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202</Words>
  <Application>Microsoft Office PowerPoint</Application>
  <PresentationFormat>Широкоэкранный</PresentationFormat>
  <Paragraphs>79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Times New Roman</vt:lpstr>
      <vt:lpstr>Noto Sans Symbols</vt:lpstr>
      <vt:lpstr>Arial</vt:lpstr>
      <vt:lpstr>Open Sans</vt:lpstr>
      <vt:lpstr>If,kjyVUNE_28012021</vt:lpstr>
      <vt:lpstr>ВЫПУСКНАЯ КВАЛИФИКАЦИОННАЯ РАБОТА  по курсу  «Data Science»</vt:lpstr>
      <vt:lpstr>Исходный датасет</vt:lpstr>
      <vt:lpstr>Характеристики исходного датасета</vt:lpstr>
      <vt:lpstr>Характеристики исходного датасета</vt:lpstr>
      <vt:lpstr>Характеристики исходного датасета</vt:lpstr>
      <vt:lpstr>Графические интерпретации исходного и нормализованного датасета Гистограммы распределения по атрибутам </vt:lpstr>
      <vt:lpstr>Графические интерпретации нормализованного и стандартизированного датасета Диаграммы ящиков с усами</vt:lpstr>
      <vt:lpstr>Разработка и обучение моделей</vt:lpstr>
      <vt:lpstr>Подбор глобальных параметров моделей</vt:lpstr>
      <vt:lpstr>Сводная таблица ошибок для обученных моделей</vt:lpstr>
      <vt:lpstr>Модель для рекомендации соотношения матрица наполнитель композита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Den F</cp:lastModifiedBy>
  <cp:revision>16</cp:revision>
  <dcterms:created xsi:type="dcterms:W3CDTF">2021-02-24T09:03:25Z</dcterms:created>
  <dcterms:modified xsi:type="dcterms:W3CDTF">2023-05-08T05:45:02Z</dcterms:modified>
</cp:coreProperties>
</file>