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7" r:id="rId7"/>
    <p:sldId id="270" r:id="rId8"/>
    <p:sldId id="263" r:id="rId9"/>
    <p:sldId id="271" r:id="rId10"/>
    <p:sldId id="272" r:id="rId11"/>
    <p:sldId id="269" r:id="rId12"/>
    <p:sldId id="260" r:id="rId13"/>
  </p:sldIdLst>
  <p:sldSz cx="12192000" cy="6858000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ya" initials="S" lastIdx="1" clrIdx="0">
    <p:extLst>
      <p:ext uri="{19B8F6BF-5375-455C-9EA6-DF929625EA0E}">
        <p15:presenceInfo xmlns:p15="http://schemas.microsoft.com/office/powerpoint/2012/main" userId="So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3T10:48:27.888" idx="1">
    <p:pos x="2101" y="3537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1282502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 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курсу 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«Data Science»</a:t>
            </a:r>
            <a:endParaRPr dirty="0"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324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Слушатель	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Федоренко Д.В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233A3-B45A-0D24-539C-A9BCFB6C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Сводная таблица ошибок для обученных моделей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184FE6-1743-681E-F3D0-3E4EA129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683" y="545216"/>
            <a:ext cx="9167392" cy="5095509"/>
          </a:xfrm>
        </p:spPr>
        <p:txBody>
          <a:bodyPr/>
          <a:lstStyle/>
          <a:p>
            <a:r>
              <a:rPr lang="ru-RU" dirty="0"/>
              <a:t>эпик –</a:t>
            </a:r>
            <a:r>
              <a:rPr lang="ru-RU" dirty="0" err="1"/>
              <a:t>феил</a:t>
            </a:r>
            <a:r>
              <a:rPr lang="ru-RU" dirty="0"/>
              <a:t> везде </a:t>
            </a:r>
            <a:r>
              <a:rPr lang="en-US" dirty="0"/>
              <a:t>r2 </a:t>
            </a:r>
            <a:r>
              <a:rPr lang="ru-RU" dirty="0"/>
              <a:t>полная грусть и </a:t>
            </a:r>
            <a:r>
              <a:rPr lang="ru-RU" dirty="0" err="1"/>
              <a:t>отрицалово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7CA241-91EE-7551-676C-C9841957FC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2CB86E1-E80D-53E9-02EB-A9349539E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84710"/>
              </p:ext>
            </p:extLst>
          </p:nvPr>
        </p:nvGraphicFramePr>
        <p:xfrm>
          <a:off x="1755649" y="1010699"/>
          <a:ext cx="8680702" cy="5105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7362">
                  <a:extLst>
                    <a:ext uri="{9D8B030D-6E8A-4147-A177-3AD203B41FA5}">
                      <a16:colId xmlns:a16="http://schemas.microsoft.com/office/drawing/2014/main" val="2589571850"/>
                    </a:ext>
                  </a:extLst>
                </a:gridCol>
                <a:gridCol w="1500835">
                  <a:extLst>
                    <a:ext uri="{9D8B030D-6E8A-4147-A177-3AD203B41FA5}">
                      <a16:colId xmlns:a16="http://schemas.microsoft.com/office/drawing/2014/main" val="3585184437"/>
                    </a:ext>
                  </a:extLst>
                </a:gridCol>
                <a:gridCol w="1500835">
                  <a:extLst>
                    <a:ext uri="{9D8B030D-6E8A-4147-A177-3AD203B41FA5}">
                      <a16:colId xmlns:a16="http://schemas.microsoft.com/office/drawing/2014/main" val="2030540701"/>
                    </a:ext>
                  </a:extLst>
                </a:gridCol>
                <a:gridCol w="1500835">
                  <a:extLst>
                    <a:ext uri="{9D8B030D-6E8A-4147-A177-3AD203B41FA5}">
                      <a16:colId xmlns:a16="http://schemas.microsoft.com/office/drawing/2014/main" val="1460589103"/>
                    </a:ext>
                  </a:extLst>
                </a:gridCol>
                <a:gridCol w="1500835">
                  <a:extLst>
                    <a:ext uri="{9D8B030D-6E8A-4147-A177-3AD203B41FA5}">
                      <a16:colId xmlns:a16="http://schemas.microsoft.com/office/drawing/2014/main" val="57120336"/>
                    </a:ext>
                  </a:extLst>
                </a:gridCol>
              </a:tblGrid>
              <a:tr h="251983"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Метод регрессии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 gridSpan="4"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Ошибки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38820"/>
                  </a:ext>
                </a:extLst>
              </a:tr>
              <a:tr h="5382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</a:rPr>
                        <a:t>MAE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</a:rPr>
                        <a:t>MSE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</a:rPr>
                        <a:t>RMSE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effectLst/>
                        </a:rPr>
                        <a:t>r</a:t>
                      </a:r>
                      <a:r>
                        <a:rPr lang="en-US" sz="1300" baseline="30000" dirty="0">
                          <a:effectLst/>
                        </a:rPr>
                        <a:t>2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3385334309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Линейная регрессия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0.13610 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0.02867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0.16935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-0.00698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1712395574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Полиномиальная регрессия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0.13610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0.02867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0.16935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-0.00698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3027787865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Метод Лассо 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0.13601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0.02871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0.16946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-0.00835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1880408821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Эластичная сеть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0.13601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0.02871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0.16946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-0.00835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2000622208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Метод опорных векторов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0.13551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0.02854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0.16895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-0.00229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2776425996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Дерево принятия решений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0.13841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0.02994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0.17303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-0.05122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2007464806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Бэггинг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0.13781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0.02933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0.17126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-0.02976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3141623888"/>
                  </a:ext>
                </a:extLst>
              </a:tr>
              <a:tr h="5382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Случайный лес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0.14047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0.03113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>
                          <a:effectLst/>
                        </a:rPr>
                        <a:t>0.17642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-0.09275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34" marR="61334" marT="0" marB="0"/>
                </a:tc>
                <a:extLst>
                  <a:ext uri="{0D108BD9-81ED-4DB2-BD59-A6C34878D82A}">
                    <a16:rowId xmlns:a16="http://schemas.microsoft.com/office/drawing/2014/main" val="255625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4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618A2-0FFE-3C9C-52B8-30A3071C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для рекомендации соотношения матрица наполнитель композита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84DD38-6F09-13B3-F02C-BE8D2E8A5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Нейроночка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DB746E-AFDF-EFF9-BCC5-2164EDF5AE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A308F4-4DB7-2C5E-D1C9-45A2B1496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24" y="1755146"/>
            <a:ext cx="9220114" cy="37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Исходный </a:t>
            </a:r>
            <a:r>
              <a:rPr lang="ru-RU" dirty="0" err="1"/>
              <a:t>датасет</a:t>
            </a:r>
            <a:endParaRPr dirty="0"/>
          </a:p>
        </p:txBody>
      </p:sp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404447" y="1107232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2E902C-BB52-CBD4-035C-0384CA72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0" y="1325296"/>
            <a:ext cx="11702859" cy="40116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-RU" dirty="0"/>
              <a:t>Таблица основных статистических характеристик атрибутов</a:t>
            </a:r>
            <a:endParaRPr dirty="0"/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исходного датасета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AD3C66-654C-3C9E-373E-6C1A0EF3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1895475"/>
            <a:ext cx="12087225" cy="306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Характеристики исходного датасета</a:t>
            </a:r>
            <a:endParaRPr dirty="0"/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ru-RU" dirty="0"/>
              <a:t>Коэффициенты корреляции</a:t>
            </a: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677CD2-8269-4C3C-D0E5-06483B6D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3" y="1586478"/>
            <a:ext cx="10768059" cy="47136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E1C5B-F4A5-A08E-F5F9-9593E4E8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исходного датасета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F55213-CC47-98BE-6F79-6C48E2EFF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Характеристики данных по принадлежности к атрибутам датасета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89C1EE-76CC-ECDF-0735-4445041EB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CA3AA0-D02F-7543-5772-5BAF6348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838325"/>
            <a:ext cx="5019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E0E36-F7A1-6F2A-1DC7-150A95AB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Графические интерпретации исходного и нормализованного датасета</a:t>
            </a:r>
            <a:br>
              <a:rPr lang="ru-RU" sz="3600" dirty="0"/>
            </a:br>
            <a:r>
              <a:rPr lang="ru-RU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Гистограммы распределения по атрибутам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C73D10-A299-FE01-E553-6C8FDAB3F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0CDE56-883C-77C3-76E6-8902B9CB6B1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CA7C4D-3F50-56AD-4A03-D3227F690B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389470-51F4-652B-BAFC-A6920468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49" y="1101435"/>
            <a:ext cx="5632750" cy="50755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9E1AF6-E5BB-2097-7272-6E287CCE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3" y="1101436"/>
            <a:ext cx="5583112" cy="50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9C85D-4A02-33A3-B14C-81C12FA2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E5DA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Графические интерпретации нормализованного и стандартизированного датасета</a:t>
            </a:r>
            <a:b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E5DA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</a:b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E5DAB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Диаграммы ящиков с усами</a:t>
            </a:r>
            <a:endParaRPr lang="ru-RU" sz="2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FB6506-FE0C-FE33-2027-9641C5B96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EBD5B0-9C8B-3D1A-BCF3-6B889385F20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0B4015-E4BE-7A1E-2182-8CC4D342A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EAA3F5-6795-3192-3BCB-34B8D426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7" y="1101436"/>
            <a:ext cx="5618473" cy="50755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CB16DD-7B59-A80A-95FF-5843C009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1101436"/>
            <a:ext cx="5583112" cy="50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A2439-6351-795E-EB31-B3ACE885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Разработка и обучение моделей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04148F-4AE8-83D9-FA0A-962048D90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468B3B-A2DC-9720-6744-A11C336F0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4447" y="2202408"/>
            <a:ext cx="60607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42950" lvl="1" indent="-285750">
              <a:lnSpc>
                <a:spcPct val="100000"/>
              </a:lnSpc>
              <a:buClrTx/>
              <a:buSzTx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Линейная регрессия;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0">
              <a:lnSpc>
                <a:spcPct val="100000"/>
              </a:lnSpc>
              <a:buClrTx/>
              <a:buSzTx/>
              <a:buNone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631BF8-68FE-FEB2-61DA-4897680E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02" y="4141401"/>
            <a:ext cx="8192213" cy="221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7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D4691-843B-95BB-4228-718BE0BB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Подбор глобальных параметров моделей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F21019-8A75-20F0-D628-C5610B43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447" y="958363"/>
            <a:ext cx="11350868" cy="5095509"/>
          </a:xfrm>
        </p:spPr>
        <p:txBody>
          <a:bodyPr/>
          <a:lstStyle/>
          <a:p>
            <a:r>
              <a:rPr lang="ru-RU" dirty="0" err="1"/>
              <a:t>Рандомный</a:t>
            </a:r>
            <a:r>
              <a:rPr lang="ru-RU" dirty="0"/>
              <a:t> лес. ВАУ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686A1B-00BD-05C9-F5AD-D2D72783B2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5539E0-786D-349B-3224-E72B26B8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87" y="1466535"/>
            <a:ext cx="10516103" cy="392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0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203</Words>
  <Application>Microsoft Office PowerPoint</Application>
  <PresentationFormat>Широкоэкранный</PresentationFormat>
  <Paragraphs>79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Open Sans</vt:lpstr>
      <vt:lpstr>Times New Roman</vt:lpstr>
      <vt:lpstr>Noto Sans Symbols</vt:lpstr>
      <vt:lpstr>If,kjyVUNE_28012021</vt:lpstr>
      <vt:lpstr>ВЫПУСКНАЯ КВАЛИФИКАЦИОННАЯ РАБОТА  по курсу  «Data Science»</vt:lpstr>
      <vt:lpstr>Исходный датасет</vt:lpstr>
      <vt:lpstr>Характеристики исходного датасета</vt:lpstr>
      <vt:lpstr>Характеристики исходного датасета</vt:lpstr>
      <vt:lpstr>Характеристики исходного датасета</vt:lpstr>
      <vt:lpstr>Графические интерпретации исходного и нормализованного датасета Гистограммы распределения по атрибутам </vt:lpstr>
      <vt:lpstr>Графические интерпретации нормализованного и стандартизированного датасета Диаграммы ящиков с усами</vt:lpstr>
      <vt:lpstr>Разработка и обучение моделей</vt:lpstr>
      <vt:lpstr>Подбор глобальных параметров моделей</vt:lpstr>
      <vt:lpstr>Сводная таблица ошибок для обученных моделей</vt:lpstr>
      <vt:lpstr>Модель для рекомендации соотношения матрица наполнитель композита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Den F</cp:lastModifiedBy>
  <cp:revision>14</cp:revision>
  <dcterms:created xsi:type="dcterms:W3CDTF">2021-02-24T09:03:25Z</dcterms:created>
  <dcterms:modified xsi:type="dcterms:W3CDTF">2023-04-25T16:41:36Z</dcterms:modified>
</cp:coreProperties>
</file>