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2" r:id="rId6"/>
    <p:sldId id="263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Renner" initials="CR" lastIdx="1" clrIdx="0">
    <p:extLst>
      <p:ext uri="{19B8F6BF-5375-455C-9EA6-DF929625EA0E}">
        <p15:presenceInfo xmlns:p15="http://schemas.microsoft.com/office/powerpoint/2012/main" userId="f6e89ef5f4696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84CC5-CAAE-40A0-876F-5E257FD65B9C}" v="5" dt="2021-06-08T19:40:3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enner" userId="f6e89ef5f46962db" providerId="LiveId" clId="{7B884CC5-CAAE-40A0-876F-5E257FD65B9C}"/>
    <pc:docChg chg="undo custSel addSld delSld modSld sldOrd">
      <pc:chgData name="Christian Renner" userId="f6e89ef5f46962db" providerId="LiveId" clId="{7B884CC5-CAAE-40A0-876F-5E257FD65B9C}" dt="2021-06-08T19:43:39.783" v="241" actId="27614"/>
      <pc:docMkLst>
        <pc:docMk/>
      </pc:docMkLst>
      <pc:sldChg chg="addSp delSp modSp mod setBg setClrOvrMap">
        <pc:chgData name="Christian Renner" userId="f6e89ef5f46962db" providerId="LiveId" clId="{7B884CC5-CAAE-40A0-876F-5E257FD65B9C}" dt="2021-06-08T19:43:39.783" v="241" actId="27614"/>
        <pc:sldMkLst>
          <pc:docMk/>
          <pc:sldMk cId="4259768230" sldId="256"/>
        </pc:sldMkLst>
        <pc:spChg chg="mod">
          <ac:chgData name="Christian Renner" userId="f6e89ef5f46962db" providerId="LiveId" clId="{7B884CC5-CAAE-40A0-876F-5E257FD65B9C}" dt="2021-06-08T19:43:28.970" v="240" actId="26606"/>
          <ac:spMkLst>
            <pc:docMk/>
            <pc:sldMk cId="4259768230" sldId="256"/>
            <ac:spMk id="2" creationId="{D5A8E24E-901C-46A2-9A81-4A99E25CA65E}"/>
          </ac:spMkLst>
        </pc:spChg>
        <pc:spChg chg="mod">
          <ac:chgData name="Christian Renner" userId="f6e89ef5f46962db" providerId="LiveId" clId="{7B884CC5-CAAE-40A0-876F-5E257FD65B9C}" dt="2021-06-08T19:43:28.970" v="240" actId="26606"/>
          <ac:spMkLst>
            <pc:docMk/>
            <pc:sldMk cId="4259768230" sldId="256"/>
            <ac:spMk id="3" creationId="{239626B0-E0DE-4793-918F-E9D54422ECE3}"/>
          </ac:spMkLst>
        </pc:spChg>
        <pc:spChg chg="add del">
          <ac:chgData name="Christian Renner" userId="f6e89ef5f46962db" providerId="LiveId" clId="{7B884CC5-CAAE-40A0-876F-5E257FD65B9C}" dt="2021-06-08T19:43:28.970" v="240" actId="26606"/>
          <ac:spMkLst>
            <pc:docMk/>
            <pc:sldMk cId="4259768230" sldId="256"/>
            <ac:spMk id="9" creationId="{71B2258F-86CA-4D4D-8270-BC05FCDEBFB3}"/>
          </ac:spMkLst>
        </pc:spChg>
        <pc:spChg chg="add del">
          <ac:chgData name="Christian Renner" userId="f6e89ef5f46962db" providerId="LiveId" clId="{7B884CC5-CAAE-40A0-876F-5E257FD65B9C}" dt="2021-06-08T19:43:27.517" v="235" actId="26606"/>
          <ac:spMkLst>
            <pc:docMk/>
            <pc:sldMk cId="4259768230" sldId="256"/>
            <ac:spMk id="11" creationId="{0DE6A193-4755-479A-BC6F-A7EBCA73BE1A}"/>
          </ac:spMkLst>
        </pc:spChg>
        <pc:spChg chg="add del">
          <ac:chgData name="Christian Renner" userId="f6e89ef5f46962db" providerId="LiveId" clId="{7B884CC5-CAAE-40A0-876F-5E257FD65B9C}" dt="2021-06-08T19:43:27.517" v="235" actId="26606"/>
          <ac:spMkLst>
            <pc:docMk/>
            <pc:sldMk cId="4259768230" sldId="256"/>
            <ac:spMk id="12" creationId="{B2DC8709-0A70-45A9-A160-4B831CAB1A43}"/>
          </ac:spMkLst>
        </pc:spChg>
        <pc:spChg chg="add del">
          <ac:chgData name="Christian Renner" userId="f6e89ef5f46962db" providerId="LiveId" clId="{7B884CC5-CAAE-40A0-876F-5E257FD65B9C}" dt="2021-06-08T19:43:27.517" v="235" actId="26606"/>
          <ac:spMkLst>
            <pc:docMk/>
            <pc:sldMk cId="4259768230" sldId="256"/>
            <ac:spMk id="13" creationId="{E613F699-B53E-4E9A-B7E8-4979FEF428EA}"/>
          </ac:spMkLst>
        </pc:spChg>
        <pc:spChg chg="add del">
          <ac:chgData name="Christian Renner" userId="f6e89ef5f46962db" providerId="LiveId" clId="{7B884CC5-CAAE-40A0-876F-5E257FD65B9C}" dt="2021-06-08T19:43:26.554" v="231" actId="26606"/>
          <ac:spMkLst>
            <pc:docMk/>
            <pc:sldMk cId="4259768230" sldId="256"/>
            <ac:spMk id="14" creationId="{605494DE-B078-4D87-BB01-C84320618DAD}"/>
          </ac:spMkLst>
        </pc:spChg>
        <pc:spChg chg="add del">
          <ac:chgData name="Christian Renner" userId="f6e89ef5f46962db" providerId="LiveId" clId="{7B884CC5-CAAE-40A0-876F-5E257FD65B9C}" dt="2021-06-08T19:43:28.267" v="237" actId="26606"/>
          <ac:spMkLst>
            <pc:docMk/>
            <pc:sldMk cId="4259768230" sldId="256"/>
            <ac:spMk id="15" creationId="{C1DD1A8A-57D5-4A81-AD04-532B043C5611}"/>
          </ac:spMkLst>
        </pc:spChg>
        <pc:spChg chg="add del">
          <ac:chgData name="Christian Renner" userId="f6e89ef5f46962db" providerId="LiveId" clId="{7B884CC5-CAAE-40A0-876F-5E257FD65B9C}" dt="2021-06-08T19:43:26.554" v="231" actId="26606"/>
          <ac:spMkLst>
            <pc:docMk/>
            <pc:sldMk cId="4259768230" sldId="256"/>
            <ac:spMk id="16" creationId="{9A0576B0-CD8C-4661-95C8-A9F2CE7CDDB0}"/>
          </ac:spMkLst>
        </pc:spChg>
        <pc:spChg chg="add del">
          <ac:chgData name="Christian Renner" userId="f6e89ef5f46962db" providerId="LiveId" clId="{7B884CC5-CAAE-40A0-876F-5E257FD65B9C}" dt="2021-06-08T19:43:28.267" v="237" actId="26606"/>
          <ac:spMkLst>
            <pc:docMk/>
            <pc:sldMk cId="4259768230" sldId="256"/>
            <ac:spMk id="17" creationId="{007891EC-4501-44ED-A8C8-B11B6DB767AB}"/>
          </ac:spMkLst>
        </pc:spChg>
        <pc:spChg chg="add del">
          <ac:chgData name="Christian Renner" userId="f6e89ef5f46962db" providerId="LiveId" clId="{7B884CC5-CAAE-40A0-876F-5E257FD65B9C}" dt="2021-06-08T19:43:26.554" v="231" actId="26606"/>
          <ac:spMkLst>
            <pc:docMk/>
            <pc:sldMk cId="4259768230" sldId="256"/>
            <ac:spMk id="18" creationId="{3FF60E2B-3919-423C-B1FF-56CDE6681165}"/>
          </ac:spMkLst>
        </pc:spChg>
        <pc:spChg chg="add del">
          <ac:chgData name="Christian Renner" userId="f6e89ef5f46962db" providerId="LiveId" clId="{7B884CC5-CAAE-40A0-876F-5E257FD65B9C}" dt="2021-06-08T19:43:28.955" v="239" actId="26606"/>
          <ac:spMkLst>
            <pc:docMk/>
            <pc:sldMk cId="4259768230" sldId="256"/>
            <ac:spMk id="19" creationId="{657F69E0-C4B0-4BEC-A689-4F8D877F05D4}"/>
          </ac:spMkLst>
        </pc:spChg>
        <pc:spChg chg="add del">
          <ac:chgData name="Christian Renner" userId="f6e89ef5f46962db" providerId="LiveId" clId="{7B884CC5-CAAE-40A0-876F-5E257FD65B9C}" dt="2021-06-08T19:43:28.955" v="239" actId="26606"/>
          <ac:spMkLst>
            <pc:docMk/>
            <pc:sldMk cId="4259768230" sldId="256"/>
            <ac:spMk id="20" creationId="{9F6380B4-6A1C-481E-8408-B4E6C75B9B81}"/>
          </ac:spMkLst>
        </pc:spChg>
        <pc:spChg chg="add">
          <ac:chgData name="Christian Renner" userId="f6e89ef5f46962db" providerId="LiveId" clId="{7B884CC5-CAAE-40A0-876F-5E257FD65B9C}" dt="2021-06-08T19:43:28.970" v="240" actId="26606"/>
          <ac:spMkLst>
            <pc:docMk/>
            <pc:sldMk cId="4259768230" sldId="256"/>
            <ac:spMk id="22" creationId="{D928DD85-BB99-450D-A702-2683E0296282}"/>
          </ac:spMkLst>
        </pc:spChg>
        <pc:spChg chg="add">
          <ac:chgData name="Christian Renner" userId="f6e89ef5f46962db" providerId="LiveId" clId="{7B884CC5-CAAE-40A0-876F-5E257FD65B9C}" dt="2021-06-08T19:43:28.970" v="240" actId="26606"/>
          <ac:spMkLst>
            <pc:docMk/>
            <pc:sldMk cId="4259768230" sldId="256"/>
            <ac:spMk id="23" creationId="{240E5BD2-4019-4012-A1AA-628900E659E9}"/>
          </ac:spMkLst>
        </pc:spChg>
        <pc:picChg chg="add mod ord">
          <ac:chgData name="Christian Renner" userId="f6e89ef5f46962db" providerId="LiveId" clId="{7B884CC5-CAAE-40A0-876F-5E257FD65B9C}" dt="2021-06-08T19:43:39.783" v="241" actId="27614"/>
          <ac:picMkLst>
            <pc:docMk/>
            <pc:sldMk cId="4259768230" sldId="256"/>
            <ac:picMk id="4" creationId="{BED42849-2B5F-44E9-AD0E-5496AF51A652}"/>
          </ac:picMkLst>
        </pc:picChg>
      </pc:sldChg>
      <pc:sldChg chg="addSp delSp modSp mod setBg setClrOvrMap">
        <pc:chgData name="Christian Renner" userId="f6e89ef5f46962db" providerId="LiveId" clId="{7B884CC5-CAAE-40A0-876F-5E257FD65B9C}" dt="2021-06-08T19:40:58.625" v="222" actId="26606"/>
        <pc:sldMkLst>
          <pc:docMk/>
          <pc:sldMk cId="3999952666" sldId="258"/>
        </pc:sldMkLst>
        <pc:spChg chg="mod">
          <ac:chgData name="Christian Renner" userId="f6e89ef5f46962db" providerId="LiveId" clId="{7B884CC5-CAAE-40A0-876F-5E257FD65B9C}" dt="2021-06-08T19:40:58.625" v="222" actId="26606"/>
          <ac:spMkLst>
            <pc:docMk/>
            <pc:sldMk cId="3999952666" sldId="258"/>
            <ac:spMk id="2" creationId="{475B4DC9-1DFF-43E6-8463-EFA0CFD91196}"/>
          </ac:spMkLst>
        </pc:spChg>
        <pc:spChg chg="mod">
          <ac:chgData name="Christian Renner" userId="f6e89ef5f46962db" providerId="LiveId" clId="{7B884CC5-CAAE-40A0-876F-5E257FD65B9C}" dt="2021-06-08T19:40:58.625" v="222" actId="26606"/>
          <ac:spMkLst>
            <pc:docMk/>
            <pc:sldMk cId="3999952666" sldId="258"/>
            <ac:spMk id="3" creationId="{9BDBE7C3-F0F6-4285-A0CF-AF65333D2AC1}"/>
          </ac:spMkLst>
        </pc:spChg>
        <pc:spChg chg="add">
          <ac:chgData name="Christian Renner" userId="f6e89ef5f46962db" providerId="LiveId" clId="{7B884CC5-CAAE-40A0-876F-5E257FD65B9C}" dt="2021-06-08T19:40:58.625" v="222" actId="26606"/>
          <ac:spMkLst>
            <pc:docMk/>
            <pc:sldMk cId="3999952666" sldId="258"/>
            <ac:spMk id="5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0:58.625" v="222" actId="26606"/>
          <ac:spMkLst>
            <pc:docMk/>
            <pc:sldMk cId="3999952666" sldId="258"/>
            <ac:spMk id="6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0:58.625" v="222" actId="26606"/>
          <ac:spMkLst>
            <pc:docMk/>
            <pc:sldMk cId="3999952666" sldId="258"/>
            <ac:spMk id="7" creationId="{64E585EA-75FD-4025-8270-F66A58A15CDA}"/>
          </ac:spMkLst>
        </pc:spChg>
        <pc:spChg chg="add del">
          <ac:chgData name="Christian Renner" userId="f6e89ef5f46962db" providerId="LiveId" clId="{7B884CC5-CAAE-40A0-876F-5E257FD65B9C}" dt="2021-06-08T14:56:22.212" v="68" actId="26606"/>
          <ac:spMkLst>
            <pc:docMk/>
            <pc:sldMk cId="3999952666" sldId="258"/>
            <ac:spMk id="8" creationId="{7264F718-7FAC-4056-9FA9-A603EC682FE7}"/>
          </ac:spMkLst>
        </pc:spChg>
        <pc:spChg chg="add del">
          <ac:chgData name="Christian Renner" userId="f6e89ef5f46962db" providerId="LiveId" clId="{7B884CC5-CAAE-40A0-876F-5E257FD65B9C}" dt="2021-06-08T14:56:22.212" v="68" actId="26606"/>
          <ac:spMkLst>
            <pc:docMk/>
            <pc:sldMk cId="3999952666" sldId="258"/>
            <ac:spMk id="10" creationId="{F74639F7-E3C7-4165-A83E-6386A86BA1DA}"/>
          </ac:spMkLst>
        </pc:spChg>
        <pc:spChg chg="add del">
          <ac:chgData name="Christian Renner" userId="f6e89ef5f46962db" providerId="LiveId" clId="{7B884CC5-CAAE-40A0-876F-5E257FD65B9C}" dt="2021-06-08T14:56:22.212" v="68" actId="26606"/>
          <ac:spMkLst>
            <pc:docMk/>
            <pc:sldMk cId="3999952666" sldId="258"/>
            <ac:spMk id="12" creationId="{8B3AF0F1-707A-463E-B5EE-33C63A40CFC9}"/>
          </ac:spMkLst>
        </pc:spChg>
        <pc:spChg chg="add del">
          <ac:chgData name="Christian Renner" userId="f6e89ef5f46962db" providerId="LiveId" clId="{7B884CC5-CAAE-40A0-876F-5E257FD65B9C}" dt="2021-06-08T14:56:24.586" v="70" actId="26606"/>
          <ac:spMkLst>
            <pc:docMk/>
            <pc:sldMk cId="3999952666" sldId="258"/>
            <ac:spMk id="14" creationId="{C7FA33FF-088D-4F16-95A2-2C64D353DEA8}"/>
          </ac:spMkLst>
        </pc:spChg>
        <pc:spChg chg="add del">
          <ac:chgData name="Christian Renner" userId="f6e89ef5f46962db" providerId="LiveId" clId="{7B884CC5-CAAE-40A0-876F-5E257FD65B9C}" dt="2021-06-08T14:56:24.586" v="70" actId="26606"/>
          <ac:spMkLst>
            <pc:docMk/>
            <pc:sldMk cId="3999952666" sldId="258"/>
            <ac:spMk id="15" creationId="{A376EFB1-01CF-419F-ABF1-2AF02BBFCBD1}"/>
          </ac:spMkLst>
        </pc:spChg>
        <pc:spChg chg="add del">
          <ac:chgData name="Christian Renner" userId="f6e89ef5f46962db" providerId="LiveId" clId="{7B884CC5-CAAE-40A0-876F-5E257FD65B9C}" dt="2021-06-08T14:56:24.586" v="70" actId="26606"/>
          <ac:spMkLst>
            <pc:docMk/>
            <pc:sldMk cId="3999952666" sldId="258"/>
            <ac:spMk id="16" creationId="{FF9DEA15-78BD-4750-AA18-B9F28A6D5AB8}"/>
          </ac:spMkLst>
        </pc:spChg>
        <pc:spChg chg="add del">
          <ac:chgData name="Christian Renner" userId="f6e89ef5f46962db" providerId="LiveId" clId="{7B884CC5-CAAE-40A0-876F-5E257FD65B9C}" dt="2021-06-08T14:56:25.923" v="72" actId="26606"/>
          <ac:spMkLst>
            <pc:docMk/>
            <pc:sldMk cId="3999952666" sldId="258"/>
            <ac:spMk id="18" creationId="{7264F718-7FAC-4056-9FA9-A603EC682FE7}"/>
          </ac:spMkLst>
        </pc:spChg>
        <pc:spChg chg="add del">
          <ac:chgData name="Christian Renner" userId="f6e89ef5f46962db" providerId="LiveId" clId="{7B884CC5-CAAE-40A0-876F-5E257FD65B9C}" dt="2021-06-08T14:56:25.923" v="72" actId="26606"/>
          <ac:spMkLst>
            <pc:docMk/>
            <pc:sldMk cId="3999952666" sldId="258"/>
            <ac:spMk id="19" creationId="{F74639F7-E3C7-4165-A83E-6386A86BA1DA}"/>
          </ac:spMkLst>
        </pc:spChg>
        <pc:spChg chg="add del">
          <ac:chgData name="Christian Renner" userId="f6e89ef5f46962db" providerId="LiveId" clId="{7B884CC5-CAAE-40A0-876F-5E257FD65B9C}" dt="2021-06-08T14:56:25.923" v="72" actId="26606"/>
          <ac:spMkLst>
            <pc:docMk/>
            <pc:sldMk cId="3999952666" sldId="258"/>
            <ac:spMk id="20" creationId="{8B3AF0F1-707A-463E-B5EE-33C63A40CFC9}"/>
          </ac:spMkLst>
        </pc:spChg>
        <pc:spChg chg="add del">
          <ac:chgData name="Christian Renner" userId="f6e89ef5f46962db" providerId="LiveId" clId="{7B884CC5-CAAE-40A0-876F-5E257FD65B9C}" dt="2021-06-08T14:56:26.741" v="74" actId="26606"/>
          <ac:spMkLst>
            <pc:docMk/>
            <pc:sldMk cId="3999952666" sldId="258"/>
            <ac:spMk id="22" creationId="{EA67B5B4-3A24-436E-B663-1B2EBFF8A0CD}"/>
          </ac:spMkLst>
        </pc:spChg>
        <pc:spChg chg="add del">
          <ac:chgData name="Christian Renner" userId="f6e89ef5f46962db" providerId="LiveId" clId="{7B884CC5-CAAE-40A0-876F-5E257FD65B9C}" dt="2021-06-08T14:56:26.741" v="74" actId="26606"/>
          <ac:spMkLst>
            <pc:docMk/>
            <pc:sldMk cId="3999952666" sldId="258"/>
            <ac:spMk id="23" creationId="{987FDF89-C993-41F4-A1B8-DBAFF16008A9}"/>
          </ac:spMkLst>
        </pc:spChg>
        <pc:spChg chg="add del">
          <ac:chgData name="Christian Renner" userId="f6e89ef5f46962db" providerId="LiveId" clId="{7B884CC5-CAAE-40A0-876F-5E257FD65B9C}" dt="2021-06-08T14:56:26.741" v="74" actId="26606"/>
          <ac:spMkLst>
            <pc:docMk/>
            <pc:sldMk cId="3999952666" sldId="258"/>
            <ac:spMk id="24" creationId="{64E585EA-75FD-4025-8270-F66A58A15CDA}"/>
          </ac:spMkLst>
        </pc:spChg>
        <pc:spChg chg="add del">
          <ac:chgData name="Christian Renner" userId="f6e89ef5f46962db" providerId="LiveId" clId="{7B884CC5-CAAE-40A0-876F-5E257FD65B9C}" dt="2021-06-08T14:56:27.814" v="76" actId="26606"/>
          <ac:spMkLst>
            <pc:docMk/>
            <pc:sldMk cId="3999952666" sldId="258"/>
            <ac:spMk id="26" creationId="{9264D464-898B-4908-88FD-33A83D6ED64E}"/>
          </ac:spMkLst>
        </pc:spChg>
        <pc:spChg chg="add del">
          <ac:chgData name="Christian Renner" userId="f6e89ef5f46962db" providerId="LiveId" clId="{7B884CC5-CAAE-40A0-876F-5E257FD65B9C}" dt="2021-06-08T14:56:27.814" v="76" actId="26606"/>
          <ac:spMkLst>
            <pc:docMk/>
            <pc:sldMk cId="3999952666" sldId="258"/>
            <ac:spMk id="27" creationId="{F0BC1D9E-4401-4EC0-88FD-ED103CB570EA}"/>
          </ac:spMkLst>
        </pc:spChg>
        <pc:spChg chg="add del">
          <ac:chgData name="Christian Renner" userId="f6e89ef5f46962db" providerId="LiveId" clId="{7B884CC5-CAAE-40A0-876F-5E257FD65B9C}" dt="2021-06-08T14:56:27.814" v="76" actId="26606"/>
          <ac:spMkLst>
            <pc:docMk/>
            <pc:sldMk cId="3999952666" sldId="258"/>
            <ac:spMk id="28" creationId="{B0AAF7C9-094E-400C-A428-F6C2262F6527}"/>
          </ac:spMkLst>
        </pc:spChg>
        <pc:spChg chg="add del">
          <ac:chgData name="Christian Renner" userId="f6e89ef5f46962db" providerId="LiveId" clId="{7B884CC5-CAAE-40A0-876F-5E257FD65B9C}" dt="2021-06-08T14:56:27.814" v="76" actId="26606"/>
          <ac:spMkLst>
            <pc:docMk/>
            <pc:sldMk cId="3999952666" sldId="258"/>
            <ac:spMk id="29" creationId="{6200B311-3585-4069-AAC6-CD443FA5B8AD}"/>
          </ac:spMkLst>
        </pc:spChg>
        <pc:spChg chg="add del">
          <ac:chgData name="Christian Renner" userId="f6e89ef5f46962db" providerId="LiveId" clId="{7B884CC5-CAAE-40A0-876F-5E257FD65B9C}" dt="2021-06-08T14:56:28.326" v="78" actId="26606"/>
          <ac:spMkLst>
            <pc:docMk/>
            <pc:sldMk cId="3999952666" sldId="258"/>
            <ac:spMk id="31" creationId="{EA67B5B4-3A24-436E-B663-1B2EBFF8A0CD}"/>
          </ac:spMkLst>
        </pc:spChg>
        <pc:spChg chg="add del">
          <ac:chgData name="Christian Renner" userId="f6e89ef5f46962db" providerId="LiveId" clId="{7B884CC5-CAAE-40A0-876F-5E257FD65B9C}" dt="2021-06-08T14:56:28.326" v="78" actId="26606"/>
          <ac:spMkLst>
            <pc:docMk/>
            <pc:sldMk cId="3999952666" sldId="258"/>
            <ac:spMk id="32" creationId="{987FDF89-C993-41F4-A1B8-DBAFF16008A9}"/>
          </ac:spMkLst>
        </pc:spChg>
        <pc:spChg chg="add del">
          <ac:chgData name="Christian Renner" userId="f6e89ef5f46962db" providerId="LiveId" clId="{7B884CC5-CAAE-40A0-876F-5E257FD65B9C}" dt="2021-06-08T14:56:28.326" v="78" actId="26606"/>
          <ac:spMkLst>
            <pc:docMk/>
            <pc:sldMk cId="3999952666" sldId="258"/>
            <ac:spMk id="33" creationId="{D1D7179B-FF7C-482F-B3D9-2BE9ED1139F9}"/>
          </ac:spMkLst>
        </pc:spChg>
        <pc:spChg chg="add del">
          <ac:chgData name="Christian Renner" userId="f6e89ef5f46962db" providerId="LiveId" clId="{7B884CC5-CAAE-40A0-876F-5E257FD65B9C}" dt="2021-06-08T14:56:38.451" v="80" actId="26606"/>
          <ac:spMkLst>
            <pc:docMk/>
            <pc:sldMk cId="3999952666" sldId="258"/>
            <ac:spMk id="35" creationId="{E8A8EAB8-D2FF-444D-B34B-7D32F106AD0E}"/>
          </ac:spMkLst>
        </pc:spChg>
        <pc:spChg chg="add del">
          <ac:chgData name="Christian Renner" userId="f6e89ef5f46962db" providerId="LiveId" clId="{7B884CC5-CAAE-40A0-876F-5E257FD65B9C}" dt="2021-06-08T14:57:33.472" v="91" actId="26606"/>
          <ac:spMkLst>
            <pc:docMk/>
            <pc:sldMk cId="3999952666" sldId="258"/>
            <ac:spMk id="39" creationId="{7264F718-7FAC-4056-9FA9-A603EC682FE7}"/>
          </ac:spMkLst>
        </pc:spChg>
        <pc:spChg chg="add del">
          <ac:chgData name="Christian Renner" userId="f6e89ef5f46962db" providerId="LiveId" clId="{7B884CC5-CAAE-40A0-876F-5E257FD65B9C}" dt="2021-06-08T14:57:33.472" v="91" actId="26606"/>
          <ac:spMkLst>
            <pc:docMk/>
            <pc:sldMk cId="3999952666" sldId="258"/>
            <ac:spMk id="40" creationId="{F74639F7-E3C7-4165-A83E-6386A86BA1DA}"/>
          </ac:spMkLst>
        </pc:spChg>
        <pc:spChg chg="add del">
          <ac:chgData name="Christian Renner" userId="f6e89ef5f46962db" providerId="LiveId" clId="{7B884CC5-CAAE-40A0-876F-5E257FD65B9C}" dt="2021-06-08T14:57:33.472" v="91" actId="26606"/>
          <ac:spMkLst>
            <pc:docMk/>
            <pc:sldMk cId="3999952666" sldId="258"/>
            <ac:spMk id="41" creationId="{8B3AF0F1-707A-463E-B5EE-33C63A40CFC9}"/>
          </ac:spMkLst>
        </pc:spChg>
        <pc:cxnChg chg="add del">
          <ac:chgData name="Christian Renner" userId="f6e89ef5f46962db" providerId="LiveId" clId="{7B884CC5-CAAE-40A0-876F-5E257FD65B9C}" dt="2021-06-08T14:56:38.451" v="80" actId="26606"/>
          <ac:cxnSpMkLst>
            <pc:docMk/>
            <pc:sldMk cId="3999952666" sldId="258"/>
            <ac:cxnSpMk id="36" creationId="{067633D1-6EE6-4118-B9F0-B363477BEE7A}"/>
          </ac:cxnSpMkLst>
        </pc:cxnChg>
        <pc:cxnChg chg="add del">
          <ac:chgData name="Christian Renner" userId="f6e89ef5f46962db" providerId="LiveId" clId="{7B884CC5-CAAE-40A0-876F-5E257FD65B9C}" dt="2021-06-08T14:56:38.451" v="80" actId="26606"/>
          <ac:cxnSpMkLst>
            <pc:docMk/>
            <pc:sldMk cId="3999952666" sldId="258"/>
            <ac:cxnSpMk id="37" creationId="{4AD7FFC6-42A9-49CB-B5E9-B3F6B038331B}"/>
          </ac:cxnSpMkLst>
        </pc:cxnChg>
      </pc:sldChg>
      <pc:sldChg chg="addSp delSp modSp mod setBg setClrOvrMap">
        <pc:chgData name="Christian Renner" userId="f6e89ef5f46962db" providerId="LiveId" clId="{7B884CC5-CAAE-40A0-876F-5E257FD65B9C}" dt="2021-06-08T19:41:01.555" v="223" actId="26606"/>
        <pc:sldMkLst>
          <pc:docMk/>
          <pc:sldMk cId="2731293261" sldId="259"/>
        </pc:sldMkLst>
        <pc:spChg chg="mod">
          <ac:chgData name="Christian Renner" userId="f6e89ef5f46962db" providerId="LiveId" clId="{7B884CC5-CAAE-40A0-876F-5E257FD65B9C}" dt="2021-06-08T19:41:01.555" v="223" actId="26606"/>
          <ac:spMkLst>
            <pc:docMk/>
            <pc:sldMk cId="2731293261" sldId="259"/>
            <ac:spMk id="2" creationId="{25D9E8A7-7E56-4A86-9229-35208F8C4F9C}"/>
          </ac:spMkLst>
        </pc:spChg>
        <pc:spChg chg="mod">
          <ac:chgData name="Christian Renner" userId="f6e89ef5f46962db" providerId="LiveId" clId="{7B884CC5-CAAE-40A0-876F-5E257FD65B9C}" dt="2021-06-08T19:41:01.555" v="223" actId="26606"/>
          <ac:spMkLst>
            <pc:docMk/>
            <pc:sldMk cId="2731293261" sldId="259"/>
            <ac:spMk id="3" creationId="{25C4901B-1AA7-4129-8F08-ABE0A9479997}"/>
          </ac:spMkLst>
        </pc:spChg>
        <pc:spChg chg="add">
          <ac:chgData name="Christian Renner" userId="f6e89ef5f46962db" providerId="LiveId" clId="{7B884CC5-CAAE-40A0-876F-5E257FD65B9C}" dt="2021-06-08T19:41:01.555" v="223" actId="26606"/>
          <ac:spMkLst>
            <pc:docMk/>
            <pc:sldMk cId="2731293261" sldId="259"/>
            <ac:spMk id="8" creationId="{EA67B5B4-3A24-436E-B663-1B2EBFF8A0CD}"/>
          </ac:spMkLst>
        </pc:spChg>
        <pc:spChg chg="add del">
          <ac:chgData name="Christian Renner" userId="f6e89ef5f46962db" providerId="LiveId" clId="{7B884CC5-CAAE-40A0-876F-5E257FD65B9C}" dt="2021-06-08T14:58:39.212" v="92" actId="26606"/>
          <ac:spMkLst>
            <pc:docMk/>
            <pc:sldMk cId="2731293261" sldId="259"/>
            <ac:spMk id="9" creationId="{68A4132F-DEC6-4332-A00C-A11AD4519B6C}"/>
          </ac:spMkLst>
        </pc:spChg>
        <pc:spChg chg="add">
          <ac:chgData name="Christian Renner" userId="f6e89ef5f46962db" providerId="LiveId" clId="{7B884CC5-CAAE-40A0-876F-5E257FD65B9C}" dt="2021-06-08T19:41:01.555" v="223" actId="26606"/>
          <ac:spMkLst>
            <pc:docMk/>
            <pc:sldMk cId="2731293261" sldId="259"/>
            <ac:spMk id="10" creationId="{987FDF89-C993-41F4-A1B8-DBAFF16008A9}"/>
          </ac:spMkLst>
        </pc:spChg>
        <pc:spChg chg="add del">
          <ac:chgData name="Christian Renner" userId="f6e89ef5f46962db" providerId="LiveId" clId="{7B884CC5-CAAE-40A0-876F-5E257FD65B9C}" dt="2021-06-08T14:58:39.212" v="92" actId="26606"/>
          <ac:spMkLst>
            <pc:docMk/>
            <pc:sldMk cId="2731293261" sldId="259"/>
            <ac:spMk id="11" creationId="{64965EAE-E41A-435F-B993-07E824B6C977}"/>
          </ac:spMkLst>
        </pc:spChg>
        <pc:spChg chg="add">
          <ac:chgData name="Christian Renner" userId="f6e89ef5f46962db" providerId="LiveId" clId="{7B884CC5-CAAE-40A0-876F-5E257FD65B9C}" dt="2021-06-08T19:41:01.555" v="223" actId="26606"/>
          <ac:spMkLst>
            <pc:docMk/>
            <pc:sldMk cId="2731293261" sldId="259"/>
            <ac:spMk id="12" creationId="{64E585EA-75FD-4025-8270-F66A58A15CDA}"/>
          </ac:spMkLst>
        </pc:spChg>
        <pc:spChg chg="add del">
          <ac:chgData name="Christian Renner" userId="f6e89ef5f46962db" providerId="LiveId" clId="{7B884CC5-CAAE-40A0-876F-5E257FD65B9C}" dt="2021-06-08T14:58:39.212" v="92" actId="26606"/>
          <ac:spMkLst>
            <pc:docMk/>
            <pc:sldMk cId="2731293261" sldId="259"/>
            <ac:spMk id="13" creationId="{152F8994-E6D4-4311-9548-C3607BC43645}"/>
          </ac:spMkLst>
        </pc:spChg>
        <pc:picChg chg="add del mod ord">
          <ac:chgData name="Christian Renner" userId="f6e89ef5f46962db" providerId="LiveId" clId="{7B884CC5-CAAE-40A0-876F-5E257FD65B9C}" dt="2021-06-08T19:39:39.346" v="218" actId="478"/>
          <ac:picMkLst>
            <pc:docMk/>
            <pc:sldMk cId="2731293261" sldId="259"/>
            <ac:picMk id="4" creationId="{D1E3CAD1-05C3-4411-AA92-44B564E0A523}"/>
          </ac:picMkLst>
        </pc:picChg>
      </pc:sldChg>
      <pc:sldChg chg="del">
        <pc:chgData name="Christian Renner" userId="f6e89ef5f46962db" providerId="LiveId" clId="{7B884CC5-CAAE-40A0-876F-5E257FD65B9C}" dt="2021-06-08T19:38:56.701" v="209" actId="47"/>
        <pc:sldMkLst>
          <pc:docMk/>
          <pc:sldMk cId="817250627" sldId="260"/>
        </pc:sldMkLst>
      </pc:sldChg>
      <pc:sldChg chg="del">
        <pc:chgData name="Christian Renner" userId="f6e89ef5f46962db" providerId="LiveId" clId="{7B884CC5-CAAE-40A0-876F-5E257FD65B9C}" dt="2021-06-08T19:38:55.531" v="208" actId="47"/>
        <pc:sldMkLst>
          <pc:docMk/>
          <pc:sldMk cId="1701535174" sldId="261"/>
        </pc:sldMkLst>
      </pc:sldChg>
      <pc:sldChg chg="addSp modSp mod ord setBg setClrOvrMap">
        <pc:chgData name="Christian Renner" userId="f6e89ef5f46962db" providerId="LiveId" clId="{7B884CC5-CAAE-40A0-876F-5E257FD65B9C}" dt="2021-06-08T19:41:04.615" v="224" actId="26606"/>
        <pc:sldMkLst>
          <pc:docMk/>
          <pc:sldMk cId="3798743797" sldId="262"/>
        </pc:sldMkLst>
        <pc:spChg chg="mod">
          <ac:chgData name="Christian Renner" userId="f6e89ef5f46962db" providerId="LiveId" clId="{7B884CC5-CAAE-40A0-876F-5E257FD65B9C}" dt="2021-06-08T19:41:04.615" v="224" actId="26606"/>
          <ac:spMkLst>
            <pc:docMk/>
            <pc:sldMk cId="3798743797" sldId="262"/>
            <ac:spMk id="2" creationId="{7C974ECD-85D8-4EA8-8E84-9EF46D006249}"/>
          </ac:spMkLst>
        </pc:spChg>
        <pc:spChg chg="mod">
          <ac:chgData name="Christian Renner" userId="f6e89ef5f46962db" providerId="LiveId" clId="{7B884CC5-CAAE-40A0-876F-5E257FD65B9C}" dt="2021-06-08T19:41:04.615" v="224" actId="26606"/>
          <ac:spMkLst>
            <pc:docMk/>
            <pc:sldMk cId="3798743797" sldId="262"/>
            <ac:spMk id="3" creationId="{24BF99CB-0D44-4647-9CAF-6DE2F8290619}"/>
          </ac:spMkLst>
        </pc:spChg>
        <pc:spChg chg="add">
          <ac:chgData name="Christian Renner" userId="f6e89ef5f46962db" providerId="LiveId" clId="{7B884CC5-CAAE-40A0-876F-5E257FD65B9C}" dt="2021-06-08T19:41:04.615" v="224" actId="26606"/>
          <ac:spMkLst>
            <pc:docMk/>
            <pc:sldMk cId="3798743797" sldId="262"/>
            <ac:spMk id="8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1:04.615" v="224" actId="26606"/>
          <ac:spMkLst>
            <pc:docMk/>
            <pc:sldMk cId="3798743797" sldId="262"/>
            <ac:spMk id="10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1:04.615" v="224" actId="26606"/>
          <ac:spMkLst>
            <pc:docMk/>
            <pc:sldMk cId="3798743797" sldId="262"/>
            <ac:spMk id="12" creationId="{64E585EA-75FD-4025-8270-F66A58A15CDA}"/>
          </ac:spMkLst>
        </pc:spChg>
      </pc:sldChg>
      <pc:sldChg chg="addSp modSp mod setBg setClrOvrMap">
        <pc:chgData name="Christian Renner" userId="f6e89ef5f46962db" providerId="LiveId" clId="{7B884CC5-CAAE-40A0-876F-5E257FD65B9C}" dt="2021-06-08T19:41:54.604" v="225" actId="26606"/>
        <pc:sldMkLst>
          <pc:docMk/>
          <pc:sldMk cId="3496036043" sldId="263"/>
        </pc:sldMkLst>
        <pc:spChg chg="mod">
          <ac:chgData name="Christian Renner" userId="f6e89ef5f46962db" providerId="LiveId" clId="{7B884CC5-CAAE-40A0-876F-5E257FD65B9C}" dt="2021-06-08T19:41:54.604" v="225" actId="26606"/>
          <ac:spMkLst>
            <pc:docMk/>
            <pc:sldMk cId="3496036043" sldId="263"/>
            <ac:spMk id="2" creationId="{B979A1B8-2308-496B-9AE3-EA6861F10D3D}"/>
          </ac:spMkLst>
        </pc:spChg>
        <pc:spChg chg="mod">
          <ac:chgData name="Christian Renner" userId="f6e89ef5f46962db" providerId="LiveId" clId="{7B884CC5-CAAE-40A0-876F-5E257FD65B9C}" dt="2021-06-08T19:41:54.604" v="225" actId="26606"/>
          <ac:spMkLst>
            <pc:docMk/>
            <pc:sldMk cId="3496036043" sldId="263"/>
            <ac:spMk id="3" creationId="{10EE57FE-329A-46B6-9CC3-855070124186}"/>
          </ac:spMkLst>
        </pc:spChg>
        <pc:spChg chg="add">
          <ac:chgData name="Christian Renner" userId="f6e89ef5f46962db" providerId="LiveId" clId="{7B884CC5-CAAE-40A0-876F-5E257FD65B9C}" dt="2021-06-08T19:41:54.604" v="225" actId="26606"/>
          <ac:spMkLst>
            <pc:docMk/>
            <pc:sldMk cId="3496036043" sldId="263"/>
            <ac:spMk id="8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1:54.604" v="225" actId="26606"/>
          <ac:spMkLst>
            <pc:docMk/>
            <pc:sldMk cId="3496036043" sldId="263"/>
            <ac:spMk id="10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1:54.604" v="225" actId="26606"/>
          <ac:spMkLst>
            <pc:docMk/>
            <pc:sldMk cId="3496036043" sldId="263"/>
            <ac:spMk id="12" creationId="{64E585EA-75FD-4025-8270-F66A58A15CDA}"/>
          </ac:spMkLst>
        </pc:spChg>
      </pc:sldChg>
      <pc:sldChg chg="del">
        <pc:chgData name="Christian Renner" userId="f6e89ef5f46962db" providerId="LiveId" clId="{7B884CC5-CAAE-40A0-876F-5E257FD65B9C}" dt="2021-06-08T19:38:47.730" v="207" actId="47"/>
        <pc:sldMkLst>
          <pc:docMk/>
          <pc:sldMk cId="3730190778" sldId="264"/>
        </pc:sldMkLst>
      </pc:sldChg>
      <pc:sldChg chg="addSp modSp mod setBg setClrOvrMap">
        <pc:chgData name="Christian Renner" userId="f6e89ef5f46962db" providerId="LiveId" clId="{7B884CC5-CAAE-40A0-876F-5E257FD65B9C}" dt="2021-06-08T19:41:57.825" v="226" actId="26606"/>
        <pc:sldMkLst>
          <pc:docMk/>
          <pc:sldMk cId="2901148957" sldId="265"/>
        </pc:sldMkLst>
        <pc:spChg chg="mod">
          <ac:chgData name="Christian Renner" userId="f6e89ef5f46962db" providerId="LiveId" clId="{7B884CC5-CAAE-40A0-876F-5E257FD65B9C}" dt="2021-06-08T19:41:57.825" v="226" actId="26606"/>
          <ac:spMkLst>
            <pc:docMk/>
            <pc:sldMk cId="2901148957" sldId="265"/>
            <ac:spMk id="2" creationId="{90F188B5-6316-45F4-BB01-CBC771001113}"/>
          </ac:spMkLst>
        </pc:spChg>
        <pc:spChg chg="mod">
          <ac:chgData name="Christian Renner" userId="f6e89ef5f46962db" providerId="LiveId" clId="{7B884CC5-CAAE-40A0-876F-5E257FD65B9C}" dt="2021-06-08T19:41:57.825" v="226" actId="26606"/>
          <ac:spMkLst>
            <pc:docMk/>
            <pc:sldMk cId="2901148957" sldId="265"/>
            <ac:spMk id="3" creationId="{A46C809A-C3D1-4014-B6E3-686B7912295E}"/>
          </ac:spMkLst>
        </pc:spChg>
        <pc:spChg chg="add">
          <ac:chgData name="Christian Renner" userId="f6e89ef5f46962db" providerId="LiveId" clId="{7B884CC5-CAAE-40A0-876F-5E257FD65B9C}" dt="2021-06-08T19:41:57.825" v="226" actId="26606"/>
          <ac:spMkLst>
            <pc:docMk/>
            <pc:sldMk cId="2901148957" sldId="265"/>
            <ac:spMk id="8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1:57.825" v="226" actId="26606"/>
          <ac:spMkLst>
            <pc:docMk/>
            <pc:sldMk cId="2901148957" sldId="265"/>
            <ac:spMk id="10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1:57.825" v="226" actId="26606"/>
          <ac:spMkLst>
            <pc:docMk/>
            <pc:sldMk cId="2901148957" sldId="265"/>
            <ac:spMk id="12" creationId="{64E585EA-75FD-4025-8270-F66A58A15CDA}"/>
          </ac:spMkLst>
        </pc:spChg>
      </pc:sldChg>
      <pc:sldChg chg="addSp modSp mod setBg setClrOvrMap addCm">
        <pc:chgData name="Christian Renner" userId="f6e89ef5f46962db" providerId="LiveId" clId="{7B884CC5-CAAE-40A0-876F-5E257FD65B9C}" dt="2021-06-08T19:42:01.176" v="227" actId="26606"/>
        <pc:sldMkLst>
          <pc:docMk/>
          <pc:sldMk cId="885399635" sldId="266"/>
        </pc:sldMkLst>
        <pc:spChg chg="mod">
          <ac:chgData name="Christian Renner" userId="f6e89ef5f46962db" providerId="LiveId" clId="{7B884CC5-CAAE-40A0-876F-5E257FD65B9C}" dt="2021-06-08T19:42:01.176" v="227" actId="26606"/>
          <ac:spMkLst>
            <pc:docMk/>
            <pc:sldMk cId="885399635" sldId="266"/>
            <ac:spMk id="2" creationId="{39EA30E4-A0CD-4544-A682-B9822556B2D6}"/>
          </ac:spMkLst>
        </pc:spChg>
        <pc:spChg chg="mod">
          <ac:chgData name="Christian Renner" userId="f6e89ef5f46962db" providerId="LiveId" clId="{7B884CC5-CAAE-40A0-876F-5E257FD65B9C}" dt="2021-06-08T19:42:01.176" v="227" actId="26606"/>
          <ac:spMkLst>
            <pc:docMk/>
            <pc:sldMk cId="885399635" sldId="266"/>
            <ac:spMk id="3" creationId="{1C28D31B-A577-49BE-AECC-A4F1B339BABC}"/>
          </ac:spMkLst>
        </pc:spChg>
        <pc:spChg chg="add">
          <ac:chgData name="Christian Renner" userId="f6e89ef5f46962db" providerId="LiveId" clId="{7B884CC5-CAAE-40A0-876F-5E257FD65B9C}" dt="2021-06-08T19:42:01.176" v="227" actId="26606"/>
          <ac:spMkLst>
            <pc:docMk/>
            <pc:sldMk cId="885399635" sldId="266"/>
            <ac:spMk id="8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2:01.176" v="227" actId="26606"/>
          <ac:spMkLst>
            <pc:docMk/>
            <pc:sldMk cId="885399635" sldId="266"/>
            <ac:spMk id="10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2:01.176" v="227" actId="26606"/>
          <ac:spMkLst>
            <pc:docMk/>
            <pc:sldMk cId="885399635" sldId="266"/>
            <ac:spMk id="12" creationId="{64E585EA-75FD-4025-8270-F66A58A15CDA}"/>
          </ac:spMkLst>
        </pc:spChg>
      </pc:sldChg>
      <pc:sldChg chg="del">
        <pc:chgData name="Christian Renner" userId="f6e89ef5f46962db" providerId="LiveId" clId="{7B884CC5-CAAE-40A0-876F-5E257FD65B9C}" dt="2021-06-08T19:36:02.403" v="186" actId="47"/>
        <pc:sldMkLst>
          <pc:docMk/>
          <pc:sldMk cId="3565956884" sldId="267"/>
        </pc:sldMkLst>
      </pc:sldChg>
      <pc:sldChg chg="addSp modSp mod setBg setClrOvrMap">
        <pc:chgData name="Christian Renner" userId="f6e89ef5f46962db" providerId="LiveId" clId="{7B884CC5-CAAE-40A0-876F-5E257FD65B9C}" dt="2021-06-08T19:42:16.637" v="229" actId="20577"/>
        <pc:sldMkLst>
          <pc:docMk/>
          <pc:sldMk cId="622471167" sldId="268"/>
        </pc:sldMkLst>
        <pc:spChg chg="mod">
          <ac:chgData name="Christian Renner" userId="f6e89ef5f46962db" providerId="LiveId" clId="{7B884CC5-CAAE-40A0-876F-5E257FD65B9C}" dt="2021-06-08T19:42:03.808" v="228" actId="26606"/>
          <ac:spMkLst>
            <pc:docMk/>
            <pc:sldMk cId="622471167" sldId="268"/>
            <ac:spMk id="2" creationId="{2B5B90F8-19C3-4E6A-9A3A-B5449898CB43}"/>
          </ac:spMkLst>
        </pc:spChg>
        <pc:spChg chg="mod">
          <ac:chgData name="Christian Renner" userId="f6e89ef5f46962db" providerId="LiveId" clId="{7B884CC5-CAAE-40A0-876F-5E257FD65B9C}" dt="2021-06-08T19:42:16.637" v="229" actId="20577"/>
          <ac:spMkLst>
            <pc:docMk/>
            <pc:sldMk cId="622471167" sldId="268"/>
            <ac:spMk id="3" creationId="{6A15F2B9-C99E-4406-9A22-28AFD20E21AC}"/>
          </ac:spMkLst>
        </pc:spChg>
        <pc:spChg chg="add">
          <ac:chgData name="Christian Renner" userId="f6e89ef5f46962db" providerId="LiveId" clId="{7B884CC5-CAAE-40A0-876F-5E257FD65B9C}" dt="2021-06-08T19:42:03.808" v="228" actId="26606"/>
          <ac:spMkLst>
            <pc:docMk/>
            <pc:sldMk cId="622471167" sldId="268"/>
            <ac:spMk id="8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2:03.808" v="228" actId="26606"/>
          <ac:spMkLst>
            <pc:docMk/>
            <pc:sldMk cId="622471167" sldId="268"/>
            <ac:spMk id="10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2:03.808" v="228" actId="26606"/>
          <ac:spMkLst>
            <pc:docMk/>
            <pc:sldMk cId="622471167" sldId="268"/>
            <ac:spMk id="12" creationId="{64E585EA-75FD-4025-8270-F66A58A15CDA}"/>
          </ac:spMkLst>
        </pc:spChg>
      </pc:sldChg>
      <pc:sldChg chg="modSp new del mod">
        <pc:chgData name="Christian Renner" userId="f6e89ef5f46962db" providerId="LiveId" clId="{7B884CC5-CAAE-40A0-876F-5E257FD65B9C}" dt="2021-06-08T19:34:24.776" v="118" actId="47"/>
        <pc:sldMkLst>
          <pc:docMk/>
          <pc:sldMk cId="3738890096" sldId="269"/>
        </pc:sldMkLst>
        <pc:spChg chg="mod">
          <ac:chgData name="Christian Renner" userId="f6e89ef5f46962db" providerId="LiveId" clId="{7B884CC5-CAAE-40A0-876F-5E257FD65B9C}" dt="2021-06-08T17:27:48.596" v="100" actId="20577"/>
          <ac:spMkLst>
            <pc:docMk/>
            <pc:sldMk cId="3738890096" sldId="269"/>
            <ac:spMk id="2" creationId="{FA588402-EEEA-4C2F-B157-E3478652E1D8}"/>
          </ac:spMkLst>
        </pc:spChg>
      </pc:sldChg>
      <pc:sldChg chg="addSp modSp new mod setBg setClrOvrMap">
        <pc:chgData name="Christian Renner" userId="f6e89ef5f46962db" providerId="LiveId" clId="{7B884CC5-CAAE-40A0-876F-5E257FD65B9C}" dt="2021-06-08T19:40:53.412" v="221" actId="26606"/>
        <pc:sldMkLst>
          <pc:docMk/>
          <pc:sldMk cId="553981606" sldId="270"/>
        </pc:sldMkLst>
        <pc:spChg chg="mod">
          <ac:chgData name="Christian Renner" userId="f6e89ef5f46962db" providerId="LiveId" clId="{7B884CC5-CAAE-40A0-876F-5E257FD65B9C}" dt="2021-06-08T19:40:53.412" v="221" actId="26606"/>
          <ac:spMkLst>
            <pc:docMk/>
            <pc:sldMk cId="553981606" sldId="270"/>
            <ac:spMk id="2" creationId="{89F3E701-C124-4CAD-BB2F-5FC7A07F99B7}"/>
          </ac:spMkLst>
        </pc:spChg>
        <pc:spChg chg="mod">
          <ac:chgData name="Christian Renner" userId="f6e89ef5f46962db" providerId="LiveId" clId="{7B884CC5-CAAE-40A0-876F-5E257FD65B9C}" dt="2021-06-08T19:40:53.412" v="221" actId="26606"/>
          <ac:spMkLst>
            <pc:docMk/>
            <pc:sldMk cId="553981606" sldId="270"/>
            <ac:spMk id="3" creationId="{96C25218-DEC1-4CEB-9A7D-EEF074EAEA60}"/>
          </ac:spMkLst>
        </pc:spChg>
        <pc:spChg chg="add">
          <ac:chgData name="Christian Renner" userId="f6e89ef5f46962db" providerId="LiveId" clId="{7B884CC5-CAAE-40A0-876F-5E257FD65B9C}" dt="2021-06-08T19:40:53.412" v="221" actId="26606"/>
          <ac:spMkLst>
            <pc:docMk/>
            <pc:sldMk cId="553981606" sldId="270"/>
            <ac:spMk id="8" creationId="{EA67B5B4-3A24-436E-B663-1B2EBFF8A0CD}"/>
          </ac:spMkLst>
        </pc:spChg>
        <pc:spChg chg="add">
          <ac:chgData name="Christian Renner" userId="f6e89ef5f46962db" providerId="LiveId" clId="{7B884CC5-CAAE-40A0-876F-5E257FD65B9C}" dt="2021-06-08T19:40:53.412" v="221" actId="26606"/>
          <ac:spMkLst>
            <pc:docMk/>
            <pc:sldMk cId="553981606" sldId="270"/>
            <ac:spMk id="10" creationId="{987FDF89-C993-41F4-A1B8-DBAFF16008A9}"/>
          </ac:spMkLst>
        </pc:spChg>
        <pc:spChg chg="add">
          <ac:chgData name="Christian Renner" userId="f6e89ef5f46962db" providerId="LiveId" clId="{7B884CC5-CAAE-40A0-876F-5E257FD65B9C}" dt="2021-06-08T19:40:53.412" v="221" actId="26606"/>
          <ac:spMkLst>
            <pc:docMk/>
            <pc:sldMk cId="553981606" sldId="270"/>
            <ac:spMk id="12" creationId="{64E585EA-75FD-4025-8270-F66A58A15CD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8T21:37:19.602" idx="1">
    <p:pos x="6942" y="278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DADD-A64D-4336-B301-C5D85A8B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25380-E672-450A-A2ED-A5098EE3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D2C0F-9C27-4FE0-A90D-CD1FAC59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1D2A7-0A24-4584-84D5-EC6F538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1F2E4-5F01-4E24-B111-FB6060B0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19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95739-B855-44DC-9203-3188030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264003-D76B-45C3-AE49-D7E1D3D6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5164D-6AEE-4B1D-B33D-83E5951F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ADD91-A0E2-4678-B370-E44C5029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1E67E-15EE-4743-86D9-A8339004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8BC68-0256-4F00-B016-90807ABEE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80B69A-824B-47AA-BABF-33724629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A1E82-4B1A-4A5C-BC17-09B38A30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36334-DF02-45CE-AD1B-65F0377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2BC365-0D45-481C-A0E6-798751E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9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C82A6-86C9-4802-82EA-AA0C592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D92C3-EAF0-462C-9334-D4772682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C27EE-2331-4CEC-BF8D-8E690D3C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C1F3A-992F-4629-8ECF-1EA2CADF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C0AF4-BEDA-44EC-99A6-7CA4B5DB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7576-9881-401F-960F-4494E09F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B21FF7-1175-49D3-BA3E-6A9D61F3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67620-4340-4751-93B3-8A4EE1E9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14F6B-AFD2-42E8-850F-904CD1A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540DA-C089-4992-9421-974088EE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3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DDD63-73A7-4EE7-B3FE-C3FAB5FB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DDE1A-CD9B-4443-9F05-B66990C79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F09A7-6F67-43C1-BD3F-9E6D73F7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38787-7404-4212-B9A3-6AAD48B6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0CDB0-AC52-494A-89BF-669496F9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99F77-65AC-43F5-9BB3-0455A1FD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26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FB124-2A78-4FB4-B1C6-3D2B5340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122142-A9EB-4DCC-A15F-35A03EF6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45702-86FF-4C8D-90F2-E1FD9842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3FC59A-B1F6-411E-AE21-89C4B03A8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F23FAC-7797-4D64-8F34-986CD97B1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7EF4FF-B9C2-48D4-98DE-C58224E6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AE67A2-AE60-40CD-BB4D-4FADFFE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1F44A-4424-48D0-A842-6B2B624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8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8D14-EE1D-4424-86D8-28BD16D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0CCF56-FAC5-4A95-AF34-8C1407BF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331FC5-578B-46C3-AD69-7E27154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BF51AF-953F-4B12-9626-8314531E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6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0742F-81FD-49D5-9E03-F7BC7B4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20CDAF-8A12-4661-90D8-09C0343D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29DA7B-CD80-4BF8-8961-E6C4F92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1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C538-CE21-4CA3-96F9-CF1A135F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60B5A-6969-46BA-9DDD-FFBDB043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C26C36-285A-4B8E-BE6F-A7DC73A2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72CB62-7244-4825-A37B-1684291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57DF4D-9E71-4AC6-A1F0-13BAA172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0B6B1A-BD52-488F-ACBA-8ADAB94E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45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7D1B8-0A8E-4BA9-8AFF-E5E8416D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9E630E-DA47-48CA-8C7A-659866B43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B86E7-0ED5-40FD-837B-40CCDEE6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47479C-7DA0-4EA1-9AD3-323E5F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7254F4-A531-4FD1-B4C4-FDEF67BB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974F5-A6A0-4DEB-BE42-28EA2883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25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D2ED18-986B-4F46-A8D8-9BB841DF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6D1729-116E-4ED6-89AB-BE2D4C16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9E48F-0297-43EE-BFC6-A0A36390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1E3D-6474-4EFB-ACDC-B6AD6B4BA2ED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D2F59-CD24-41C4-9164-2A5477743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7A8F7-F2C9-4CF6-B16D-B3B25E2E1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B9C4-D94F-42FE-9F5D-2D6E45CD6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1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Tastatur, Elektronik, Computer enthält.&#10;&#10;Automatisch generierte Beschreibung">
            <a:extLst>
              <a:ext uri="{FF2B5EF4-FFF2-40B4-BE49-F238E27FC236}">
                <a16:creationId xmlns:a16="http://schemas.microsoft.com/office/drawing/2014/main" id="{BED42849-2B5F-44E9-AD0E-5496AF51A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" t="7197" r="22416" b="1892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A8E24E-901C-46A2-9A81-4A99E25CA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Bootstrap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9626B0-E0DE-4793-918F-E9D54422E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25976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F3E701-C124-4CAD-BB2F-5FC7A07F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Historie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25218-DEC1-4CEB-9A7D-EEF074EA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Twitter benötigte 2010 eine einheitliche Bibliothek für die Gestaltung von Oberflächen von Webseiten.</a:t>
            </a:r>
          </a:p>
          <a:p>
            <a:r>
              <a:rPr lang="de-DE" sz="2000">
                <a:solidFill>
                  <a:srgbClr val="FFFFFF"/>
                </a:solidFill>
              </a:rPr>
              <a:t>So entstand ein Framework, das 2011 als Open Source-Projekt veröffentlicht wurde und heute in mittlerweile fünfter Version große Verbreitung findet.</a:t>
            </a:r>
          </a:p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81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5B4DC9-1DFF-43E6-8463-EFA0CFD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Was ist Bootstrap?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BE7C3-F0F6-4285-A0CF-AF65333D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Bootstrap ist ein kostenloses und open source Frontend-Web-Framework zur Erstellung von Webseiten. </a:t>
            </a:r>
          </a:p>
          <a:p>
            <a:r>
              <a:rPr lang="de-DE" sz="2000">
                <a:solidFill>
                  <a:srgbClr val="FFFFFF"/>
                </a:solidFill>
              </a:rPr>
              <a:t>Es dient nur der Front-End-Entwicklung und enthält HTML- und CSS-basierte Designvorlagen sowie optionale JavaScript-Erweiterungen. </a:t>
            </a:r>
          </a:p>
          <a:p>
            <a:r>
              <a:rPr lang="de-DE" sz="2000">
                <a:solidFill>
                  <a:srgbClr val="FFFFFF"/>
                </a:solidFill>
              </a:rPr>
              <a:t>Das Ergebnis ist ein einheitliches Erscheinungsbild in Webbrowsern.</a:t>
            </a:r>
          </a:p>
          <a:p>
            <a:r>
              <a:rPr lang="de-DE" sz="2000">
                <a:solidFill>
                  <a:srgbClr val="FFFFFF"/>
                </a:solidFill>
              </a:rPr>
              <a:t>Darüber hinaus können Entwickler die in Bootstrap definierten CSS-Klassen nutzen, um das Erscheinungsbild ihrer Inhalte weiter anzupassen.</a:t>
            </a:r>
          </a:p>
          <a:p>
            <a:r>
              <a:rPr lang="de-DE" sz="2000">
                <a:solidFill>
                  <a:srgbClr val="FFFFFF"/>
                </a:solidFill>
              </a:rPr>
              <a:t>Durch die JavaScript-Module ist es möglich, Nutzerinteraktionen einzubinden, z.B. Dialogboxen, Bilder-Slideshows und Tabs. </a:t>
            </a:r>
          </a:p>
          <a:p>
            <a:r>
              <a:rPr lang="de-DE" sz="2000">
                <a:solidFill>
                  <a:srgbClr val="FFFFFF"/>
                </a:solidFill>
              </a:rPr>
              <a:t>Bootstrap bietet zudem alle Voraussetzungen für responsives Webdesign, so dass Webseiten auf allen Geräten (Desktop, Smartphones und Tablets) optimal dargestellt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399995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D9E8A7-7E56-4A86-9229-35208F8C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Wie funktioniert Bootstrap?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4901B-1AA7-4129-8F08-ABE0A94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Bootstrap stellt einzelne Komponenten zur Verfügung, die man in seine Webseite einfügen kann. </a:t>
            </a:r>
          </a:p>
          <a:p>
            <a:r>
              <a:rPr lang="de-DE" sz="2000">
                <a:solidFill>
                  <a:srgbClr val="FFFFFF"/>
                </a:solidFill>
              </a:rPr>
              <a:t>Jede Komponente besteht aus einer HTML-Struktur, CSS-Deklarationen und in einigen Fällen begleitendem JavaScript-Code.</a:t>
            </a:r>
          </a:p>
          <a:p>
            <a:r>
              <a:rPr lang="de-DE" sz="2000">
                <a:solidFill>
                  <a:srgbClr val="FFFFFF"/>
                </a:solidFill>
              </a:rPr>
              <a:t>Bootstrap nutzt die Stylesheet-Sprache Sass</a:t>
            </a:r>
          </a:p>
          <a:p>
            <a:r>
              <a:rPr lang="de-DE" sz="2000">
                <a:solidFill>
                  <a:srgbClr val="FFFFFF"/>
                </a:solidFill>
              </a:rPr>
              <a:t>Das modular aufgebaute Bootstrap 4 ist in die Bereiche Layout, Inhalt, Komponenten und Werkzeuge gegliedert. Der Entwickler kann diese Komponenten nutzen und damit seine Website gestalten.</a:t>
            </a:r>
          </a:p>
        </p:txBody>
      </p:sp>
    </p:spTree>
    <p:extLst>
      <p:ext uri="{BB962C8B-B14F-4D97-AF65-F5344CB8AC3E}">
        <p14:creationId xmlns:p14="http://schemas.microsoft.com/office/powerpoint/2010/main" val="273129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74ECD-85D8-4EA8-8E84-9EF46D00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Das Bootstrap-Layout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F99CB-0D44-4647-9CAF-6DE2F829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Das Bootstrap-Layout basiert auf einem 12-spaltigen Raster mit einer Gesamtbreite von 1140 Pixeln. </a:t>
            </a:r>
          </a:p>
          <a:p>
            <a:r>
              <a:rPr lang="de-DE" sz="2000">
                <a:solidFill>
                  <a:srgbClr val="FFFFFF"/>
                </a:solidFill>
              </a:rPr>
              <a:t>Die Rasterbreite wird via CSS-Breakpoints der Displaygröße des Anzeigegeräts angepasst. </a:t>
            </a:r>
          </a:p>
          <a:p>
            <a:r>
              <a:rPr lang="de-DE" sz="2000">
                <a:solidFill>
                  <a:srgbClr val="FFFFFF"/>
                </a:solidFill>
              </a:rPr>
              <a:t>Alternativ kann das Rasterlayout über die komplette Displaygröße dargestellt werden.</a:t>
            </a:r>
          </a:p>
          <a:p>
            <a:r>
              <a:rPr lang="de-DE" sz="2000">
                <a:solidFill>
                  <a:srgbClr val="FFFFFF"/>
                </a:solidFill>
              </a:rPr>
              <a:t>Die JavaScript-Komponenten enthält Bootstrap in Form von JQuery-Plugins. Diese bieten zusätzliche Elemente für die Benutzeroberfläche wie Dialogboxen, Quick-Infos und Bilder-Slideshow.</a:t>
            </a:r>
          </a:p>
          <a:p>
            <a:pPr marL="0" indent="0">
              <a:buNone/>
            </a:pPr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43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9A1B8-2308-496B-9AE3-EA6861F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E57FE-329A-46B6-9CC3-85507012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3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F188B5-6316-45F4-BB01-CBC77100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C809A-C3D1-4014-B6E3-686B7912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Bootstrap vereinfacht die Frontend-Webentwicklung durch einheitliche Layout-Vorgaben. In gewissem Rahmen sind diese Vorgaben anpassbar und können mit neuen Funktionen erweitert werden.</a:t>
            </a:r>
          </a:p>
          <a:p>
            <a:r>
              <a:rPr lang="de-DE" sz="2000">
                <a:solidFill>
                  <a:srgbClr val="FFFFFF"/>
                </a:solidFill>
              </a:rPr>
              <a:t>Bootstrap wurde auf Basis von HTML5 und CSS3 entwickelt. Dabei wurde Wert auf Abwärtskompatibilität zu älteren Browser-Versionen gelegt. </a:t>
            </a:r>
          </a:p>
          <a:p>
            <a:r>
              <a:rPr lang="de-DE" sz="2000">
                <a:solidFill>
                  <a:srgbClr val="FFFFFF"/>
                </a:solidFill>
              </a:rPr>
              <a:t>In CSS3 eingeführte Eigenschaften wie beispielsweise Farbverläufe, Schatten und abgerundete Ecken werden von älteren Webbrowser nicht unterstützt, trotzdem lassen sich auf ihnen Bootstrap-Seiten anzeigen. </a:t>
            </a:r>
          </a:p>
        </p:txBody>
      </p:sp>
    </p:spTree>
    <p:extLst>
      <p:ext uri="{BB962C8B-B14F-4D97-AF65-F5344CB8AC3E}">
        <p14:creationId xmlns:p14="http://schemas.microsoft.com/office/powerpoint/2010/main" val="290114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EA30E4-A0CD-4544-A682-B9822556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8D31B-A577-49BE-AECC-A4F1B339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Das komplette Framework ist umfangreich, was die Ladezeit der Webseite verzögern kann. Insbesondere auf Smartphones mit langsamer Internetverbindung kann sich dies auswirken. </a:t>
            </a:r>
          </a:p>
          <a:p>
            <a:r>
              <a:rPr lang="de-DE" sz="2000">
                <a:solidFill>
                  <a:srgbClr val="FFFFFF"/>
                </a:solidFill>
              </a:rPr>
              <a:t>Abhilfe schafft das Weglassen unnötiger Komponenten und die Optimierungen der Performance im CMS bzw. auf der Webseite.</a:t>
            </a:r>
          </a:p>
          <a:p>
            <a:r>
              <a:rPr lang="de-DE" sz="2000">
                <a:solidFill>
                  <a:srgbClr val="FFFFFF"/>
                </a:solidFill>
              </a:rPr>
              <a:t>Das Layout der Website muss sich dem Framework anpassen. Die vorgegebenen Komponenten sind zwar anpassbar, dennoch hat jedes Design einen gewissen "Bootstrap-Touch". Wenn Websites sehr individuell gestaltet werden sollen, würde man andere Frameworks wählen.</a:t>
            </a:r>
          </a:p>
        </p:txBody>
      </p:sp>
    </p:spTree>
    <p:extLst>
      <p:ext uri="{BB962C8B-B14F-4D97-AF65-F5344CB8AC3E}">
        <p14:creationId xmlns:p14="http://schemas.microsoft.com/office/powerpoint/2010/main" val="88539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5B90F8-19C3-4E6A-9A3A-B5449898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5F2B9-C99E-4406-9A22-28AFD20E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Entwickler erhalten mit Bootstrap eine solide Grundlage für die Frontend-Entwicklung. 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Die Arbeit wird beschleunigt, da Komponenten bereits vorgegeben sind. (für ein akzeptables Design wird keine Zeile </a:t>
            </a:r>
            <a:r>
              <a:rPr lang="de-DE" sz="2000" dirty="0" err="1">
                <a:solidFill>
                  <a:srgbClr val="FFFFFF"/>
                </a:solidFill>
              </a:rPr>
              <a:t>css</a:t>
            </a:r>
            <a:r>
              <a:rPr lang="de-DE" sz="2000" dirty="0">
                <a:solidFill>
                  <a:srgbClr val="FFFFFF"/>
                </a:solidFill>
              </a:rPr>
              <a:t> benötigt)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Die technischen Eigenschaften der verschiedenen Anzeigegeräte (Desktop, Smartphones, Tablets) werden responsiv unterstützt. </a:t>
            </a:r>
          </a:p>
          <a:p>
            <a:r>
              <a:rPr lang="de-DE" sz="2000" dirty="0">
                <a:solidFill>
                  <a:srgbClr val="FFFFFF"/>
                </a:solidFill>
              </a:rPr>
              <a:t>Weitere Funktionen wie </a:t>
            </a:r>
            <a:r>
              <a:rPr lang="de-DE" sz="2000" dirty="0" err="1">
                <a:solidFill>
                  <a:srgbClr val="FFFFFF"/>
                </a:solidFill>
              </a:rPr>
              <a:t>JQuery</a:t>
            </a:r>
            <a:r>
              <a:rPr lang="de-DE" sz="2000" dirty="0">
                <a:solidFill>
                  <a:srgbClr val="FFFFFF"/>
                </a:solidFill>
              </a:rPr>
              <a:t> können auf das bestehende Gerüst aufsetzen und so die Funktionalität der Benutzeroberfläche erweitern.</a:t>
            </a:r>
          </a:p>
        </p:txBody>
      </p:sp>
    </p:spTree>
    <p:extLst>
      <p:ext uri="{BB962C8B-B14F-4D97-AF65-F5344CB8AC3E}">
        <p14:creationId xmlns:p14="http://schemas.microsoft.com/office/powerpoint/2010/main" val="62247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Bootstrap</vt:lpstr>
      <vt:lpstr>Historie</vt:lpstr>
      <vt:lpstr>Was ist Bootstrap?</vt:lpstr>
      <vt:lpstr>Wie funktioniert Bootstrap?</vt:lpstr>
      <vt:lpstr>Das Bootstrap-Layout</vt:lpstr>
      <vt:lpstr>Demo</vt:lpstr>
      <vt:lpstr>Vorteile</vt:lpstr>
      <vt:lpstr>Nachteile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Christian Renner</dc:creator>
  <cp:lastModifiedBy>Christian Renner</cp:lastModifiedBy>
  <cp:revision>3</cp:revision>
  <dcterms:created xsi:type="dcterms:W3CDTF">2021-05-27T08:34:39Z</dcterms:created>
  <dcterms:modified xsi:type="dcterms:W3CDTF">2021-06-08T19:43:43Z</dcterms:modified>
</cp:coreProperties>
</file>