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Muli Regular" charset="1" panose="00000500000000000000"/>
      <p:regular r:id="rId9"/>
    </p:embeddedFont>
    <p:embeddedFont>
      <p:font typeface="Arita Buri Bold" charset="1" panose="02020603020101020101"/>
      <p:regular r:id="rId10"/>
    </p:embeddedFont>
    <p:embeddedFont>
      <p:font typeface="Space Mono" charset="1" panose="02000509040000020004"/>
      <p:regular r:id="rId11"/>
    </p:embeddedFont>
    <p:embeddedFont>
      <p:font typeface="Agrandir Bold" charset="1" panose="00000800000000000000"/>
      <p:regular r:id="rId12"/>
    </p:embeddedFont>
    <p:embeddedFont>
      <p:font typeface="Muli Regular Bold" charset="1" panose="000007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628282"/>
            <a:ext cx="4782639" cy="3658718"/>
            <a:chOff x="0" y="0"/>
            <a:chExt cx="6376851" cy="48782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76851" cy="4878291"/>
            </a:xfrm>
            <a:custGeom>
              <a:avLst/>
              <a:gdLst/>
              <a:ahLst/>
              <a:cxnLst/>
              <a:rect r="r" b="b" t="t" l="l"/>
              <a:pathLst>
                <a:path h="4878291" w="6376851">
                  <a:moveTo>
                    <a:pt x="0" y="0"/>
                  </a:moveTo>
                  <a:lnTo>
                    <a:pt x="6376851" y="0"/>
                  </a:lnTo>
                  <a:lnTo>
                    <a:pt x="6376851" y="4878291"/>
                  </a:lnTo>
                  <a:lnTo>
                    <a:pt x="0" y="4878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828576" y="4699055"/>
              <a:ext cx="179237" cy="179237"/>
            </a:xfrm>
            <a:custGeom>
              <a:avLst/>
              <a:gdLst/>
              <a:ahLst/>
              <a:cxnLst/>
              <a:rect r="r" b="b" t="t" l="l"/>
              <a:pathLst>
                <a:path h="179237" w="179237">
                  <a:moveTo>
                    <a:pt x="0" y="0"/>
                  </a:moveTo>
                  <a:lnTo>
                    <a:pt x="179237" y="0"/>
                  </a:lnTo>
                  <a:lnTo>
                    <a:pt x="179237" y="179236"/>
                  </a:lnTo>
                  <a:lnTo>
                    <a:pt x="0" y="1792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68622" y="691240"/>
              <a:ext cx="414665" cy="414665"/>
            </a:xfrm>
            <a:custGeom>
              <a:avLst/>
              <a:gdLst/>
              <a:ahLst/>
              <a:cxnLst/>
              <a:rect r="r" b="b" t="t" l="l"/>
              <a:pathLst>
                <a:path h="414665" w="414665">
                  <a:moveTo>
                    <a:pt x="0" y="0"/>
                  </a:moveTo>
                  <a:lnTo>
                    <a:pt x="414665" y="0"/>
                  </a:lnTo>
                  <a:lnTo>
                    <a:pt x="414665" y="414665"/>
                  </a:lnTo>
                  <a:lnTo>
                    <a:pt x="0" y="4146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4902331" y="3785365"/>
            <a:ext cx="8483337" cy="1779116"/>
            <a:chOff x="0" y="0"/>
            <a:chExt cx="11311116" cy="237215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763221"/>
              <a:ext cx="11311116" cy="608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Como e Quando usar?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4300"/>
              <a:ext cx="11311116" cy="1662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5"/>
                </a:lnSpc>
              </a:pPr>
              <a:r>
                <a:rPr lang="en-US" sz="8799">
                  <a:solidFill>
                    <a:srgbClr val="51D7A8"/>
                  </a:solidFill>
                  <a:latin typeface="Arita Buri Bold"/>
                  <a:ea typeface="Arita Buri Bold"/>
                  <a:cs typeface="Arita Buri Bold"/>
                  <a:sym typeface="Arita Buri Bold"/>
                </a:rPr>
                <a:t>Oque Faz?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687315" y="8998912"/>
            <a:ext cx="3778498" cy="35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51D7A8"/>
                </a:solidFill>
                <a:latin typeface="Space Mono"/>
                <a:ea typeface="Space Mono"/>
                <a:cs typeface="Space Mono"/>
                <a:sym typeface="Space Mono"/>
              </a:rPr>
              <a:t>Patrick Renner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14580" y="458288"/>
            <a:ext cx="4455250" cy="3993524"/>
          </a:xfrm>
          <a:custGeom>
            <a:avLst/>
            <a:gdLst/>
            <a:ahLst/>
            <a:cxnLst/>
            <a:rect r="r" b="b" t="t" l="l"/>
            <a:pathLst>
              <a:path h="3993524" w="4455250">
                <a:moveTo>
                  <a:pt x="0" y="0"/>
                </a:moveTo>
                <a:lnTo>
                  <a:pt x="4455250" y="0"/>
                </a:lnTo>
                <a:lnTo>
                  <a:pt x="4455250" y="3993525"/>
                </a:lnTo>
                <a:lnTo>
                  <a:pt x="0" y="3993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14224635" y="8720122"/>
            <a:ext cx="4345195" cy="0"/>
          </a:xfrm>
          <a:prstGeom prst="line">
            <a:avLst/>
          </a:prstGeom>
          <a:ln cap="flat" w="28575">
            <a:solidFill>
              <a:srgbClr val="05F1C7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true" flipV="false" rot="0">
            <a:off x="-897422" y="-1344643"/>
            <a:ext cx="4380449" cy="4571626"/>
          </a:xfrm>
          <a:custGeom>
            <a:avLst/>
            <a:gdLst/>
            <a:ahLst/>
            <a:cxnLst/>
            <a:rect r="r" b="b" t="t" l="l"/>
            <a:pathLst>
              <a:path h="4571626" w="4380449">
                <a:moveTo>
                  <a:pt x="4380449" y="0"/>
                </a:moveTo>
                <a:lnTo>
                  <a:pt x="0" y="0"/>
                </a:lnTo>
                <a:lnTo>
                  <a:pt x="0" y="4571626"/>
                </a:lnTo>
                <a:lnTo>
                  <a:pt x="4380449" y="4571626"/>
                </a:lnTo>
                <a:lnTo>
                  <a:pt x="438044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650352" y="8505298"/>
            <a:ext cx="4484110" cy="2755690"/>
          </a:xfrm>
          <a:custGeom>
            <a:avLst/>
            <a:gdLst/>
            <a:ahLst/>
            <a:cxnLst/>
            <a:rect r="r" b="b" t="t" l="l"/>
            <a:pathLst>
              <a:path h="2755690" w="4484110">
                <a:moveTo>
                  <a:pt x="0" y="0"/>
                </a:moveTo>
                <a:lnTo>
                  <a:pt x="4484110" y="0"/>
                </a:lnTo>
                <a:lnTo>
                  <a:pt x="4484110" y="2755689"/>
                </a:lnTo>
                <a:lnTo>
                  <a:pt x="0" y="27556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698722" y="852024"/>
            <a:ext cx="9988592" cy="1603027"/>
            <a:chOff x="0" y="0"/>
            <a:chExt cx="13318123" cy="213736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42875"/>
              <a:ext cx="13318123" cy="228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64"/>
                </a:lnSpc>
              </a:pPr>
              <a:r>
                <a:rPr lang="en-US" b="true" sz="10537">
                  <a:solidFill>
                    <a:srgbClr val="0E073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useRef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1894393" y="3390"/>
              <a:ext cx="787766" cy="2058486"/>
            </a:xfrm>
            <a:custGeom>
              <a:avLst/>
              <a:gdLst/>
              <a:ahLst/>
              <a:cxnLst/>
              <a:rect r="r" b="b" t="t" l="l"/>
              <a:pathLst>
                <a:path h="2058486" w="787766">
                  <a:moveTo>
                    <a:pt x="0" y="0"/>
                  </a:moveTo>
                  <a:lnTo>
                    <a:pt x="787766" y="0"/>
                  </a:lnTo>
                  <a:lnTo>
                    <a:pt x="787766" y="2058485"/>
                  </a:lnTo>
                  <a:lnTo>
                    <a:pt x="0" y="2058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-103344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-10800000">
              <a:off x="10656880" y="3390"/>
              <a:ext cx="787766" cy="2058486"/>
            </a:xfrm>
            <a:custGeom>
              <a:avLst/>
              <a:gdLst/>
              <a:ahLst/>
              <a:cxnLst/>
              <a:rect r="r" b="b" t="t" l="l"/>
              <a:pathLst>
                <a:path h="2058486" w="787766">
                  <a:moveTo>
                    <a:pt x="0" y="0"/>
                  </a:moveTo>
                  <a:lnTo>
                    <a:pt x="787766" y="0"/>
                  </a:lnTo>
                  <a:lnTo>
                    <a:pt x="787766" y="2058485"/>
                  </a:lnTo>
                  <a:lnTo>
                    <a:pt x="0" y="2058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-103344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08962" y="1028700"/>
            <a:ext cx="6050338" cy="5717570"/>
          </a:xfrm>
          <a:custGeom>
            <a:avLst/>
            <a:gdLst/>
            <a:ahLst/>
            <a:cxnLst/>
            <a:rect r="r" b="b" t="t" l="l"/>
            <a:pathLst>
              <a:path h="5717570" w="6050338">
                <a:moveTo>
                  <a:pt x="0" y="0"/>
                </a:moveTo>
                <a:lnTo>
                  <a:pt x="6050338" y="0"/>
                </a:lnTo>
                <a:lnTo>
                  <a:pt x="6050338" y="5717570"/>
                </a:lnTo>
                <a:lnTo>
                  <a:pt x="0" y="5717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4091" y="3167212"/>
            <a:ext cx="7267449" cy="720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9"/>
              </a:lnSpc>
              <a:spcBef>
                <a:spcPct val="0"/>
              </a:spcBef>
            </a:pPr>
            <a:r>
              <a:rPr lang="en-US" sz="4064">
                <a:solidFill>
                  <a:srgbClr val="000000"/>
                </a:solidFill>
                <a:latin typeface="Arita Buri Bold"/>
                <a:ea typeface="Arita Buri Bold"/>
                <a:cs typeface="Arita Buri Bold"/>
                <a:sym typeface="Arita Buri Bold"/>
              </a:rPr>
              <a:t>Oque faz?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20389" y="788816"/>
            <a:ext cx="9988592" cy="1603027"/>
            <a:chOff x="0" y="0"/>
            <a:chExt cx="13318123" cy="213736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42875"/>
              <a:ext cx="13318123" cy="2280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64"/>
                </a:lnSpc>
              </a:pPr>
              <a:r>
                <a:rPr lang="en-US" b="true" sz="10537">
                  <a:solidFill>
                    <a:srgbClr val="593ED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useRef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1894393" y="3390"/>
              <a:ext cx="787766" cy="2058486"/>
            </a:xfrm>
            <a:custGeom>
              <a:avLst/>
              <a:gdLst/>
              <a:ahLst/>
              <a:cxnLst/>
              <a:rect r="r" b="b" t="t" l="l"/>
              <a:pathLst>
                <a:path h="2058486" w="787766">
                  <a:moveTo>
                    <a:pt x="0" y="0"/>
                  </a:moveTo>
                  <a:lnTo>
                    <a:pt x="787766" y="0"/>
                  </a:lnTo>
                  <a:lnTo>
                    <a:pt x="787766" y="2058485"/>
                  </a:lnTo>
                  <a:lnTo>
                    <a:pt x="0" y="2058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3344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10656880" y="3390"/>
              <a:ext cx="787766" cy="2058486"/>
            </a:xfrm>
            <a:custGeom>
              <a:avLst/>
              <a:gdLst/>
              <a:ahLst/>
              <a:cxnLst/>
              <a:rect r="r" b="b" t="t" l="l"/>
              <a:pathLst>
                <a:path h="2058486" w="787766">
                  <a:moveTo>
                    <a:pt x="0" y="0"/>
                  </a:moveTo>
                  <a:lnTo>
                    <a:pt x="787766" y="0"/>
                  </a:lnTo>
                  <a:lnTo>
                    <a:pt x="787766" y="2058485"/>
                  </a:lnTo>
                  <a:lnTo>
                    <a:pt x="0" y="2058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3344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24091" y="4646698"/>
            <a:ext cx="7388251" cy="3367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sz="3214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       O </a:t>
            </a:r>
            <a:r>
              <a:rPr lang="en-US" sz="3214" b="true">
                <a:solidFill>
                  <a:srgbClr val="000000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useRef </a:t>
            </a:r>
            <a:r>
              <a:rPr lang="en-US" sz="3214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é um hook que armazena uma referencia persistente entre renderizações sem causar re-renderização, e é usado para acessar diretamente elementos DOM ou valores mutáveis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87315" y="8998912"/>
            <a:ext cx="3778498" cy="35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593EDB"/>
                </a:solidFill>
                <a:latin typeface="Space Mono"/>
                <a:ea typeface="Space Mono"/>
                <a:cs typeface="Space Mono"/>
                <a:sym typeface="Space Mono"/>
              </a:rPr>
              <a:t>Patrick Renner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4224635" y="8720122"/>
            <a:ext cx="4345195" cy="0"/>
          </a:xfrm>
          <a:prstGeom prst="line">
            <a:avLst/>
          </a:prstGeom>
          <a:ln cap="flat" w="28575">
            <a:solidFill>
              <a:srgbClr val="593EDB"/>
            </a:solidFill>
            <a:prstDash val="sysDash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01574"/>
            <a:ext cx="7742654" cy="282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5"/>
              </a:lnSpc>
              <a:spcBef>
                <a:spcPct val="0"/>
              </a:spcBef>
            </a:pPr>
            <a:r>
              <a:rPr lang="en-US" sz="3232">
                <a:solidFill>
                  <a:srgbClr val="000000"/>
                </a:solidFill>
                <a:latin typeface="Muli Regular"/>
                <a:ea typeface="Muli Regular"/>
                <a:cs typeface="Muli Regular"/>
                <a:sym typeface="Muli Regular"/>
              </a:rPr>
              <a:t>Ideal quando você precisa de uma referência persistente entre renderizações, mas não deseja que a mudança dessa referência provoque uma nova renderização do componente.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85850"/>
            <a:ext cx="7019587" cy="171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>
                <a:solidFill>
                  <a:srgbClr val="F44E66"/>
                </a:solidFill>
                <a:latin typeface="Arita Buri Bold"/>
                <a:ea typeface="Arita Buri Bold"/>
                <a:cs typeface="Arita Buri Bold"/>
                <a:sym typeface="Arita Buri Bold"/>
              </a:rPr>
              <a:t>Quando e como vou utilizar?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476692" y="1185373"/>
            <a:ext cx="6782608" cy="6307825"/>
          </a:xfrm>
          <a:custGeom>
            <a:avLst/>
            <a:gdLst/>
            <a:ahLst/>
            <a:cxnLst/>
            <a:rect r="r" b="b" t="t" l="l"/>
            <a:pathLst>
              <a:path h="6307825" w="6782608">
                <a:moveTo>
                  <a:pt x="0" y="0"/>
                </a:moveTo>
                <a:lnTo>
                  <a:pt x="6782608" y="0"/>
                </a:lnTo>
                <a:lnTo>
                  <a:pt x="6782608" y="6307825"/>
                </a:lnTo>
                <a:lnTo>
                  <a:pt x="0" y="6307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87315" y="8998912"/>
            <a:ext cx="3778498" cy="35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44E66"/>
                </a:solidFill>
                <a:latin typeface="Space Mono"/>
                <a:ea typeface="Space Mono"/>
                <a:cs typeface="Space Mono"/>
                <a:sym typeface="Space Mono"/>
              </a:rPr>
              <a:t>Patrick Renner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4224635" y="8720122"/>
            <a:ext cx="4345195" cy="0"/>
          </a:xfrm>
          <a:prstGeom prst="line">
            <a:avLst/>
          </a:prstGeom>
          <a:ln cap="flat" w="28575">
            <a:solidFill>
              <a:srgbClr val="F44E66"/>
            </a:solidFill>
            <a:prstDash val="sysDash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DAGUVoqP4oI</dc:identifier>
  <dcterms:modified xsi:type="dcterms:W3CDTF">2011-08-01T06:04:30Z</dcterms:modified>
  <cp:revision>1</cp:revision>
  <dc:title>UseRef</dc:title>
</cp:coreProperties>
</file>