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232E1D-B8D8-6218-BF6A-3E0D641F92CB}" v="28" dt="2025-04-25T23:32:08.567"/>
    <p1510:client id="{B5350308-452F-97CE-41DF-D0605D4FBEDC}" v="34" dt="2025-04-25T22:30:37.869"/>
  </p1510:revLst>
</p1510:revInfo>
</file>

<file path=ppt/tableStyles.xml><?xml version="1.0" encoding="utf-8"?>
<a:tblStyleLst xmlns:a="http://schemas.openxmlformats.org/drawingml/2006/main" def="{791FA0F3-8008-4A38-B852-AD2ED76C378C}">
  <a:tblStyle styleId="{791FA0F3-8008-4A38-B852-AD2ED76C378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ARA SONALE SANTOS SAMPIO" userId="S::samara.sampaio@maisunifacisa.com.br::c6ab63cc-11c7-4f7e-92d3-ab635a884027" providerId="AD" clId="Web-{3B00D75F-5B63-FB0C-CEEA-A3A9F5A8FBE5}"/>
    <pc:docChg chg="addSld delSld modSld">
      <pc:chgData name="SAMARA SONALE SANTOS SAMPIO" userId="S::samara.sampaio@maisunifacisa.com.br::c6ab63cc-11c7-4f7e-92d3-ab635a884027" providerId="AD" clId="Web-{3B00D75F-5B63-FB0C-CEEA-A3A9F5A8FBE5}" dt="2025-04-21T16:59:05.752" v="9" actId="1076"/>
      <pc:docMkLst>
        <pc:docMk/>
      </pc:docMkLst>
      <pc:sldChg chg="addSp modSp">
        <pc:chgData name="SAMARA SONALE SANTOS SAMPIO" userId="S::samara.sampaio@maisunifacisa.com.br::c6ab63cc-11c7-4f7e-92d3-ab635a884027" providerId="AD" clId="Web-{3B00D75F-5B63-FB0C-CEEA-A3A9F5A8FBE5}" dt="2025-04-21T16:59:05.752" v="9" actId="1076"/>
        <pc:sldMkLst>
          <pc:docMk/>
          <pc:sldMk cId="0" sldId="262"/>
        </pc:sldMkLst>
        <pc:picChg chg="add mod modCrop">
          <ac:chgData name="SAMARA SONALE SANTOS SAMPIO" userId="S::samara.sampaio@maisunifacisa.com.br::c6ab63cc-11c7-4f7e-92d3-ab635a884027" providerId="AD" clId="Web-{3B00D75F-5B63-FB0C-CEEA-A3A9F5A8FBE5}" dt="2025-04-21T16:59:05.752" v="9" actId="1076"/>
          <ac:picMkLst>
            <pc:docMk/>
            <pc:sldMk cId="0" sldId="262"/>
            <ac:picMk id="2" creationId="{3C765594-58A6-7A47-435E-545DEC994BAC}"/>
          </ac:picMkLst>
        </pc:picChg>
      </pc:sldChg>
      <pc:sldChg chg="new del">
        <pc:chgData name="SAMARA SONALE SANTOS SAMPIO" userId="S::samara.sampaio@maisunifacisa.com.br::c6ab63cc-11c7-4f7e-92d3-ab635a884027" providerId="AD" clId="Web-{3B00D75F-5B63-FB0C-CEEA-A3A9F5A8FBE5}" dt="2025-04-21T16:57:12.765" v="3"/>
        <pc:sldMkLst>
          <pc:docMk/>
          <pc:sldMk cId="3441610363" sldId="291"/>
        </pc:sldMkLst>
      </pc:sldChg>
      <pc:sldChg chg="new del">
        <pc:chgData name="SAMARA SONALE SANTOS SAMPIO" userId="S::samara.sampaio@maisunifacisa.com.br::c6ab63cc-11c7-4f7e-92d3-ab635a884027" providerId="AD" clId="Web-{3B00D75F-5B63-FB0C-CEEA-A3A9F5A8FBE5}" dt="2025-04-21T16:57:10.171" v="2"/>
        <pc:sldMkLst>
          <pc:docMk/>
          <pc:sldMk cId="1012660416" sldId="292"/>
        </pc:sldMkLst>
      </pc:sldChg>
    </pc:docChg>
  </pc:docChgLst>
  <pc:docChgLst>
    <pc:chgData name="SAMARA SONALE SANTOS SAMPIO" userId="S::samara.sampaio@maisunifacisa.com.br::c6ab63cc-11c7-4f7e-92d3-ab635a884027" providerId="AD" clId="Web-{505D8BF1-8C45-6369-37EA-65A3B6A99463}"/>
    <pc:docChg chg="addSld modSld">
      <pc:chgData name="SAMARA SONALE SANTOS SAMPIO" userId="S::samara.sampaio@maisunifacisa.com.br::c6ab63cc-11c7-4f7e-92d3-ab635a884027" providerId="AD" clId="Web-{505D8BF1-8C45-6369-37EA-65A3B6A99463}" dt="2025-04-22T13:15:04.825" v="4"/>
      <pc:docMkLst>
        <pc:docMk/>
      </pc:docMkLst>
      <pc:sldChg chg="delSp modSp">
        <pc:chgData name="SAMARA SONALE SANTOS SAMPIO" userId="S::samara.sampaio@maisunifacisa.com.br::c6ab63cc-11c7-4f7e-92d3-ab635a884027" providerId="AD" clId="Web-{505D8BF1-8C45-6369-37EA-65A3B6A99463}" dt="2025-04-22T13:14:54.434" v="1"/>
        <pc:sldMkLst>
          <pc:docMk/>
          <pc:sldMk cId="0" sldId="290"/>
        </pc:sldMkLst>
        <pc:picChg chg="del mod">
          <ac:chgData name="SAMARA SONALE SANTOS SAMPIO" userId="S::samara.sampaio@maisunifacisa.com.br::c6ab63cc-11c7-4f7e-92d3-ab635a884027" providerId="AD" clId="Web-{505D8BF1-8C45-6369-37EA-65A3B6A99463}" dt="2025-04-22T13:14:54.434" v="1"/>
          <ac:picMkLst>
            <pc:docMk/>
            <pc:sldMk cId="0" sldId="290"/>
            <ac:picMk id="311" creationId="{00000000-0000-0000-0000-000000000000}"/>
          </ac:picMkLst>
        </pc:picChg>
      </pc:sldChg>
      <pc:sldChg chg="addSp modSp new mod modShow">
        <pc:chgData name="SAMARA SONALE SANTOS SAMPIO" userId="S::samara.sampaio@maisunifacisa.com.br::c6ab63cc-11c7-4f7e-92d3-ab635a884027" providerId="AD" clId="Web-{505D8BF1-8C45-6369-37EA-65A3B6A99463}" dt="2025-04-22T13:15:04.825" v="4"/>
        <pc:sldMkLst>
          <pc:docMk/>
          <pc:sldMk cId="1896904948" sldId="291"/>
        </pc:sldMkLst>
        <pc:picChg chg="add mod">
          <ac:chgData name="SAMARA SONALE SANTOS SAMPIO" userId="S::samara.sampaio@maisunifacisa.com.br::c6ab63cc-11c7-4f7e-92d3-ab635a884027" providerId="AD" clId="Web-{505D8BF1-8C45-6369-37EA-65A3B6A99463}" dt="2025-04-22T13:14:59.653" v="3"/>
          <ac:picMkLst>
            <pc:docMk/>
            <pc:sldMk cId="1896904948" sldId="291"/>
            <ac:picMk id="4" creationId="{E1A48161-FCDE-0CDF-1A67-A5D4378225B4}"/>
          </ac:picMkLst>
        </pc:picChg>
      </pc:sldChg>
    </pc:docChg>
  </pc:docChgLst>
  <pc:docChgLst>
    <pc:chgData name="SAMARA SONALE SANTOS SAMPIO" userId="S::samara.sampaio@maisunifacisa.com.br::c6ab63cc-11c7-4f7e-92d3-ab635a884027" providerId="AD" clId="Web-{B5350308-452F-97CE-41DF-D0605D4FBEDC}"/>
    <pc:docChg chg="addSld delSld modSld">
      <pc:chgData name="SAMARA SONALE SANTOS SAMPIO" userId="S::samara.sampaio@maisunifacisa.com.br::c6ab63cc-11c7-4f7e-92d3-ab635a884027" providerId="AD" clId="Web-{B5350308-452F-97CE-41DF-D0605D4FBEDC}" dt="2025-04-25T22:30:37.869" v="33"/>
      <pc:docMkLst>
        <pc:docMk/>
      </pc:docMkLst>
      <pc:sldChg chg="addSp">
        <pc:chgData name="SAMARA SONALE SANTOS SAMPIO" userId="S::samara.sampaio@maisunifacisa.com.br::c6ab63cc-11c7-4f7e-92d3-ab635a884027" providerId="AD" clId="Web-{B5350308-452F-97CE-41DF-D0605D4FBEDC}" dt="2025-04-25T22:28:18.521" v="25"/>
        <pc:sldMkLst>
          <pc:docMk/>
          <pc:sldMk cId="0" sldId="278"/>
        </pc:sldMkLst>
        <pc:inkChg chg="add">
          <ac:chgData name="SAMARA SONALE SANTOS SAMPIO" userId="S::samara.sampaio@maisunifacisa.com.br::c6ab63cc-11c7-4f7e-92d3-ab635a884027" providerId="AD" clId="Web-{B5350308-452F-97CE-41DF-D0605D4FBEDC}" dt="2025-04-25T22:28:07.724" v="23"/>
          <ac:inkMkLst>
            <pc:docMk/>
            <pc:sldMk cId="0" sldId="278"/>
            <ac:inkMk id="2" creationId="{AB96C8F3-B0AF-E1ED-BED9-40620B473093}"/>
          </ac:inkMkLst>
        </pc:inkChg>
        <pc:inkChg chg="add">
          <ac:chgData name="SAMARA SONALE SANTOS SAMPIO" userId="S::samara.sampaio@maisunifacisa.com.br::c6ab63cc-11c7-4f7e-92d3-ab635a884027" providerId="AD" clId="Web-{B5350308-452F-97CE-41DF-D0605D4FBEDC}" dt="2025-04-25T22:28:14.380" v="24"/>
          <ac:inkMkLst>
            <pc:docMk/>
            <pc:sldMk cId="0" sldId="278"/>
            <ac:inkMk id="3" creationId="{2192E87C-F5CB-4094-A79F-75E5166900E6}"/>
          </ac:inkMkLst>
        </pc:inkChg>
        <pc:inkChg chg="add">
          <ac:chgData name="SAMARA SONALE SANTOS SAMPIO" userId="S::samara.sampaio@maisunifacisa.com.br::c6ab63cc-11c7-4f7e-92d3-ab635a884027" providerId="AD" clId="Web-{B5350308-452F-97CE-41DF-D0605D4FBEDC}" dt="2025-04-25T22:28:18.521" v="25"/>
          <ac:inkMkLst>
            <pc:docMk/>
            <pc:sldMk cId="0" sldId="278"/>
            <ac:inkMk id="4" creationId="{059B8EF8-A7F3-49CB-E3C5-53298F0118C9}"/>
          </ac:inkMkLst>
        </pc:inkChg>
      </pc:sldChg>
      <pc:sldChg chg="addSp delSp">
        <pc:chgData name="SAMARA SONALE SANTOS SAMPIO" userId="S::samara.sampaio@maisunifacisa.com.br::c6ab63cc-11c7-4f7e-92d3-ab635a884027" providerId="AD" clId="Web-{B5350308-452F-97CE-41DF-D0605D4FBEDC}" dt="2025-04-25T22:30:37.869" v="33"/>
        <pc:sldMkLst>
          <pc:docMk/>
          <pc:sldMk cId="0" sldId="279"/>
        </pc:sldMkLst>
        <pc:inkChg chg="add del">
          <ac:chgData name="SAMARA SONALE SANTOS SAMPIO" userId="S::samara.sampaio@maisunifacisa.com.br::c6ab63cc-11c7-4f7e-92d3-ab635a884027" providerId="AD" clId="Web-{B5350308-452F-97CE-41DF-D0605D4FBEDC}" dt="2025-04-25T22:30:31.478" v="31"/>
          <ac:inkMkLst>
            <pc:docMk/>
            <pc:sldMk cId="0" sldId="279"/>
            <ac:inkMk id="2" creationId="{7FB49382-F897-924A-2BAB-4E1ADE18F820}"/>
          </ac:inkMkLst>
        </pc:inkChg>
        <pc:inkChg chg="add del">
          <ac:chgData name="SAMARA SONALE SANTOS SAMPIO" userId="S::samara.sampaio@maisunifacisa.com.br::c6ab63cc-11c7-4f7e-92d3-ab635a884027" providerId="AD" clId="Web-{B5350308-452F-97CE-41DF-D0605D4FBEDC}" dt="2025-04-25T22:30:30.603" v="30"/>
          <ac:inkMkLst>
            <pc:docMk/>
            <pc:sldMk cId="0" sldId="279"/>
            <ac:inkMk id="3" creationId="{4756F407-B5C2-AA08-1F4C-EF0C56D38E4C}"/>
          </ac:inkMkLst>
        </pc:inkChg>
        <pc:inkChg chg="add del">
          <ac:chgData name="SAMARA SONALE SANTOS SAMPIO" userId="S::samara.sampaio@maisunifacisa.com.br::c6ab63cc-11c7-4f7e-92d3-ab635a884027" providerId="AD" clId="Web-{B5350308-452F-97CE-41DF-D0605D4FBEDC}" dt="2025-04-25T22:30:30.603" v="29"/>
          <ac:inkMkLst>
            <pc:docMk/>
            <pc:sldMk cId="0" sldId="279"/>
            <ac:inkMk id="4" creationId="{20622254-9644-22A1-45D0-AE44FFE47A04}"/>
          </ac:inkMkLst>
        </pc:inkChg>
        <pc:inkChg chg="add del">
          <ac:chgData name="SAMARA SONALE SANTOS SAMPIO" userId="S::samara.sampaio@maisunifacisa.com.br::c6ab63cc-11c7-4f7e-92d3-ab635a884027" providerId="AD" clId="Web-{B5350308-452F-97CE-41DF-D0605D4FBEDC}" dt="2025-04-25T22:30:37.869" v="33"/>
          <ac:inkMkLst>
            <pc:docMk/>
            <pc:sldMk cId="0" sldId="279"/>
            <ac:inkMk id="5" creationId="{BD5294A6-CDA4-7F7F-347B-A533ADF82EFA}"/>
          </ac:inkMkLst>
        </pc:inkChg>
      </pc:sldChg>
      <pc:sldChg chg="addSp new del">
        <pc:chgData name="SAMARA SONALE SANTOS SAMPIO" userId="S::samara.sampaio@maisunifacisa.com.br::c6ab63cc-11c7-4f7e-92d3-ab635a884027" providerId="AD" clId="Web-{B5350308-452F-97CE-41DF-D0605D4FBEDC}" dt="2025-04-25T21:57:08.058" v="22"/>
        <pc:sldMkLst>
          <pc:docMk/>
          <pc:sldMk cId="2303623939" sldId="292"/>
        </pc:sldMkLst>
        <pc:inkChg chg="add">
          <ac:chgData name="SAMARA SONALE SANTOS SAMPIO" userId="S::samara.sampaio@maisunifacisa.com.br::c6ab63cc-11c7-4f7e-92d3-ab635a884027" providerId="AD" clId="Web-{B5350308-452F-97CE-41DF-D0605D4FBEDC}" dt="2025-04-25T21:54:46.867" v="1"/>
          <ac:inkMkLst>
            <pc:docMk/>
            <pc:sldMk cId="2303623939" sldId="292"/>
            <ac:inkMk id="4" creationId="{434B4912-F302-FEDD-CC0F-77B3252E4C0D}"/>
          </ac:inkMkLst>
        </pc:inkChg>
        <pc:inkChg chg="add">
          <ac:chgData name="SAMARA SONALE SANTOS SAMPIO" userId="S::samara.sampaio@maisunifacisa.com.br::c6ab63cc-11c7-4f7e-92d3-ab635a884027" providerId="AD" clId="Web-{B5350308-452F-97CE-41DF-D0605D4FBEDC}" dt="2025-04-25T21:55:40.681" v="2"/>
          <ac:inkMkLst>
            <pc:docMk/>
            <pc:sldMk cId="2303623939" sldId="292"/>
            <ac:inkMk id="5" creationId="{4D498EFE-AD96-93E2-90C1-066831C40802}"/>
          </ac:inkMkLst>
        </pc:inkChg>
        <pc:inkChg chg="add">
          <ac:chgData name="SAMARA SONALE SANTOS SAMPIO" userId="S::samara.sampaio@maisunifacisa.com.br::c6ab63cc-11c7-4f7e-92d3-ab635a884027" providerId="AD" clId="Web-{B5350308-452F-97CE-41DF-D0605D4FBEDC}" dt="2025-04-25T21:55:42.462" v="3"/>
          <ac:inkMkLst>
            <pc:docMk/>
            <pc:sldMk cId="2303623939" sldId="292"/>
            <ac:inkMk id="6" creationId="{BC34C8F5-DCE2-084A-DCE9-37ACACA2C90C}"/>
          </ac:inkMkLst>
        </pc:inkChg>
        <pc:inkChg chg="add">
          <ac:chgData name="SAMARA SONALE SANTOS SAMPIO" userId="S::samara.sampaio@maisunifacisa.com.br::c6ab63cc-11c7-4f7e-92d3-ab635a884027" providerId="AD" clId="Web-{B5350308-452F-97CE-41DF-D0605D4FBEDC}" dt="2025-04-25T21:55:44.134" v="4"/>
          <ac:inkMkLst>
            <pc:docMk/>
            <pc:sldMk cId="2303623939" sldId="292"/>
            <ac:inkMk id="7" creationId="{6B1F5CA1-91BA-C963-A094-5328B2B7B06F}"/>
          </ac:inkMkLst>
        </pc:inkChg>
        <pc:inkChg chg="add">
          <ac:chgData name="SAMARA SONALE SANTOS SAMPIO" userId="S::samara.sampaio@maisunifacisa.com.br::c6ab63cc-11c7-4f7e-92d3-ab635a884027" providerId="AD" clId="Web-{B5350308-452F-97CE-41DF-D0605D4FBEDC}" dt="2025-04-25T21:55:46.509" v="5"/>
          <ac:inkMkLst>
            <pc:docMk/>
            <pc:sldMk cId="2303623939" sldId="292"/>
            <ac:inkMk id="8" creationId="{79EFFA9E-80BF-C8F3-56AB-0A26B7CBC3B4}"/>
          </ac:inkMkLst>
        </pc:inkChg>
        <pc:inkChg chg="add">
          <ac:chgData name="SAMARA SONALE SANTOS SAMPIO" userId="S::samara.sampaio@maisunifacisa.com.br::c6ab63cc-11c7-4f7e-92d3-ab635a884027" providerId="AD" clId="Web-{B5350308-452F-97CE-41DF-D0605D4FBEDC}" dt="2025-04-25T21:55:50.353" v="6"/>
          <ac:inkMkLst>
            <pc:docMk/>
            <pc:sldMk cId="2303623939" sldId="292"/>
            <ac:inkMk id="9" creationId="{F3F5D3D6-8241-A126-8659-6039A22AE7D2}"/>
          </ac:inkMkLst>
        </pc:inkChg>
        <pc:inkChg chg="add">
          <ac:chgData name="SAMARA SONALE SANTOS SAMPIO" userId="S::samara.sampaio@maisunifacisa.com.br::c6ab63cc-11c7-4f7e-92d3-ab635a884027" providerId="AD" clId="Web-{B5350308-452F-97CE-41DF-D0605D4FBEDC}" dt="2025-04-25T21:55:51.837" v="7"/>
          <ac:inkMkLst>
            <pc:docMk/>
            <pc:sldMk cId="2303623939" sldId="292"/>
            <ac:inkMk id="10" creationId="{3A347A30-3327-5810-2649-7C9BDF7BA39C}"/>
          </ac:inkMkLst>
        </pc:inkChg>
        <pc:inkChg chg="add">
          <ac:chgData name="SAMARA SONALE SANTOS SAMPIO" userId="S::samara.sampaio@maisunifacisa.com.br::c6ab63cc-11c7-4f7e-92d3-ab635a884027" providerId="AD" clId="Web-{B5350308-452F-97CE-41DF-D0605D4FBEDC}" dt="2025-04-25T21:56:00.322" v="8"/>
          <ac:inkMkLst>
            <pc:docMk/>
            <pc:sldMk cId="2303623939" sldId="292"/>
            <ac:inkMk id="11" creationId="{4EE1F741-8610-D625-C19C-F65629D878EE}"/>
          </ac:inkMkLst>
        </pc:inkChg>
        <pc:inkChg chg="add">
          <ac:chgData name="SAMARA SONALE SANTOS SAMPIO" userId="S::samara.sampaio@maisunifacisa.com.br::c6ab63cc-11c7-4f7e-92d3-ab635a884027" providerId="AD" clId="Web-{B5350308-452F-97CE-41DF-D0605D4FBEDC}" dt="2025-04-25T21:56:04.213" v="9"/>
          <ac:inkMkLst>
            <pc:docMk/>
            <pc:sldMk cId="2303623939" sldId="292"/>
            <ac:inkMk id="12" creationId="{1478FF4D-E1C4-4DFE-0CD1-89267727A40F}"/>
          </ac:inkMkLst>
        </pc:inkChg>
        <pc:inkChg chg="add">
          <ac:chgData name="SAMARA SONALE SANTOS SAMPIO" userId="S::samara.sampaio@maisunifacisa.com.br::c6ab63cc-11c7-4f7e-92d3-ab635a884027" providerId="AD" clId="Web-{B5350308-452F-97CE-41DF-D0605D4FBEDC}" dt="2025-04-25T21:56:08.182" v="10"/>
          <ac:inkMkLst>
            <pc:docMk/>
            <pc:sldMk cId="2303623939" sldId="292"/>
            <ac:inkMk id="13" creationId="{337B68D4-5F11-ECE3-F55F-1A7C7D558E53}"/>
          </ac:inkMkLst>
        </pc:inkChg>
        <pc:inkChg chg="add">
          <ac:chgData name="SAMARA SONALE SANTOS SAMPIO" userId="S::samara.sampaio@maisunifacisa.com.br::c6ab63cc-11c7-4f7e-92d3-ab635a884027" providerId="AD" clId="Web-{B5350308-452F-97CE-41DF-D0605D4FBEDC}" dt="2025-04-25T21:56:09.838" v="11"/>
          <ac:inkMkLst>
            <pc:docMk/>
            <pc:sldMk cId="2303623939" sldId="292"/>
            <ac:inkMk id="14" creationId="{DF6B89A2-EC11-300E-FDE9-EFCA576A1F29}"/>
          </ac:inkMkLst>
        </pc:inkChg>
        <pc:inkChg chg="add">
          <ac:chgData name="SAMARA SONALE SANTOS SAMPIO" userId="S::samara.sampaio@maisunifacisa.com.br::c6ab63cc-11c7-4f7e-92d3-ab635a884027" providerId="AD" clId="Web-{B5350308-452F-97CE-41DF-D0605D4FBEDC}" dt="2025-04-25T21:56:12.776" v="12"/>
          <ac:inkMkLst>
            <pc:docMk/>
            <pc:sldMk cId="2303623939" sldId="292"/>
            <ac:inkMk id="15" creationId="{9F5977AB-C016-25F4-FE14-257E6A22A072}"/>
          </ac:inkMkLst>
        </pc:inkChg>
        <pc:inkChg chg="add">
          <ac:chgData name="SAMARA SONALE SANTOS SAMPIO" userId="S::samara.sampaio@maisunifacisa.com.br::c6ab63cc-11c7-4f7e-92d3-ab635a884027" providerId="AD" clId="Web-{B5350308-452F-97CE-41DF-D0605D4FBEDC}" dt="2025-04-25T21:56:13.588" v="13"/>
          <ac:inkMkLst>
            <pc:docMk/>
            <pc:sldMk cId="2303623939" sldId="292"/>
            <ac:inkMk id="16" creationId="{F1F15882-D9BA-4AA4-6B06-C1DD56439BF2}"/>
          </ac:inkMkLst>
        </pc:inkChg>
        <pc:inkChg chg="add">
          <ac:chgData name="SAMARA SONALE SANTOS SAMPIO" userId="S::samara.sampaio@maisunifacisa.com.br::c6ab63cc-11c7-4f7e-92d3-ab635a884027" providerId="AD" clId="Web-{B5350308-452F-97CE-41DF-D0605D4FBEDC}" dt="2025-04-25T21:56:14.932" v="14"/>
          <ac:inkMkLst>
            <pc:docMk/>
            <pc:sldMk cId="2303623939" sldId="292"/>
            <ac:inkMk id="17" creationId="{3D046EE6-D35A-714F-48AC-5C8915FE25DB}"/>
          </ac:inkMkLst>
        </pc:inkChg>
        <pc:inkChg chg="add">
          <ac:chgData name="SAMARA SONALE SANTOS SAMPIO" userId="S::samara.sampaio@maisunifacisa.com.br::c6ab63cc-11c7-4f7e-92d3-ab635a884027" providerId="AD" clId="Web-{B5350308-452F-97CE-41DF-D0605D4FBEDC}" dt="2025-04-25T21:56:17.512" v="15"/>
          <ac:inkMkLst>
            <pc:docMk/>
            <pc:sldMk cId="2303623939" sldId="292"/>
            <ac:inkMk id="18" creationId="{E5D59A87-A7A9-E405-FC94-9062BAC960E3}"/>
          </ac:inkMkLst>
        </pc:inkChg>
        <pc:inkChg chg="add">
          <ac:chgData name="SAMARA SONALE SANTOS SAMPIO" userId="S::samara.sampaio@maisunifacisa.com.br::c6ab63cc-11c7-4f7e-92d3-ab635a884027" providerId="AD" clId="Web-{B5350308-452F-97CE-41DF-D0605D4FBEDC}" dt="2025-04-25T21:56:28.276" v="16"/>
          <ac:inkMkLst>
            <pc:docMk/>
            <pc:sldMk cId="2303623939" sldId="292"/>
            <ac:inkMk id="19" creationId="{C17949FB-BDD0-8174-26BD-11F7F312CA1F}"/>
          </ac:inkMkLst>
        </pc:inkChg>
        <pc:inkChg chg="add">
          <ac:chgData name="SAMARA SONALE SANTOS SAMPIO" userId="S::samara.sampaio@maisunifacisa.com.br::c6ab63cc-11c7-4f7e-92d3-ab635a884027" providerId="AD" clId="Web-{B5350308-452F-97CE-41DF-D0605D4FBEDC}" dt="2025-04-25T21:56:28.292" v="17"/>
          <ac:inkMkLst>
            <pc:docMk/>
            <pc:sldMk cId="2303623939" sldId="292"/>
            <ac:inkMk id="20" creationId="{B981E51F-337E-FA61-66E6-99B6CACF3B20}"/>
          </ac:inkMkLst>
        </pc:inkChg>
        <pc:inkChg chg="add">
          <ac:chgData name="SAMARA SONALE SANTOS SAMPIO" userId="S::samara.sampaio@maisunifacisa.com.br::c6ab63cc-11c7-4f7e-92d3-ab635a884027" providerId="AD" clId="Web-{B5350308-452F-97CE-41DF-D0605D4FBEDC}" dt="2025-04-25T21:56:29.198" v="18"/>
          <ac:inkMkLst>
            <pc:docMk/>
            <pc:sldMk cId="2303623939" sldId="292"/>
            <ac:inkMk id="21" creationId="{37BC8052-92EF-C041-421D-7FFE70D19CED}"/>
          </ac:inkMkLst>
        </pc:inkChg>
        <pc:inkChg chg="add">
          <ac:chgData name="SAMARA SONALE SANTOS SAMPIO" userId="S::samara.sampaio@maisunifacisa.com.br::c6ab63cc-11c7-4f7e-92d3-ab635a884027" providerId="AD" clId="Web-{B5350308-452F-97CE-41DF-D0605D4FBEDC}" dt="2025-04-25T21:56:32.542" v="19"/>
          <ac:inkMkLst>
            <pc:docMk/>
            <pc:sldMk cId="2303623939" sldId="292"/>
            <ac:inkMk id="22" creationId="{DC87B7E6-66B4-699F-6416-38B34779A0EA}"/>
          </ac:inkMkLst>
        </pc:inkChg>
        <pc:inkChg chg="add">
          <ac:chgData name="SAMARA SONALE SANTOS SAMPIO" userId="S::samara.sampaio@maisunifacisa.com.br::c6ab63cc-11c7-4f7e-92d3-ab635a884027" providerId="AD" clId="Web-{B5350308-452F-97CE-41DF-D0605D4FBEDC}" dt="2025-04-25T21:56:34.823" v="20"/>
          <ac:inkMkLst>
            <pc:docMk/>
            <pc:sldMk cId="2303623939" sldId="292"/>
            <ac:inkMk id="23" creationId="{8B4686B8-A4CF-3457-9D61-9B9BDFD305AA}"/>
          </ac:inkMkLst>
        </pc:inkChg>
        <pc:inkChg chg="add">
          <ac:chgData name="SAMARA SONALE SANTOS SAMPIO" userId="S::samara.sampaio@maisunifacisa.com.br::c6ab63cc-11c7-4f7e-92d3-ab635a884027" providerId="AD" clId="Web-{B5350308-452F-97CE-41DF-D0605D4FBEDC}" dt="2025-04-25T21:56:37.964" v="21"/>
          <ac:inkMkLst>
            <pc:docMk/>
            <pc:sldMk cId="2303623939" sldId="292"/>
            <ac:inkMk id="24" creationId="{E1FB7750-9F6A-8602-F143-6E1D14456DE4}"/>
          </ac:inkMkLst>
        </pc:inkChg>
      </pc:sldChg>
    </pc:docChg>
  </pc:docChgLst>
  <pc:docChgLst>
    <pc:chgData name="SAMARA SONALE SANTOS SAMPIO" userId="S::samara.sampaio@maisunifacisa.com.br::c6ab63cc-11c7-4f7e-92d3-ab635a884027" providerId="AD" clId="Web-{48888138-7AA9-D013-C9A6-9B745BD7EB92}"/>
    <pc:docChg chg="delSld modSld">
      <pc:chgData name="SAMARA SONALE SANTOS SAMPIO" userId="S::samara.sampaio@maisunifacisa.com.br::c6ab63cc-11c7-4f7e-92d3-ab635a884027" providerId="AD" clId="Web-{48888138-7AA9-D013-C9A6-9B745BD7EB92}" dt="2025-04-21T18:22:37.475" v="21"/>
      <pc:docMkLst>
        <pc:docMk/>
      </pc:docMkLst>
      <pc:sldChg chg="del">
        <pc:chgData name="SAMARA SONALE SANTOS SAMPIO" userId="S::samara.sampaio@maisunifacisa.com.br::c6ab63cc-11c7-4f7e-92d3-ab635a884027" providerId="AD" clId="Web-{48888138-7AA9-D013-C9A6-9B745BD7EB92}" dt="2025-04-21T18:22:37.475" v="21"/>
        <pc:sldMkLst>
          <pc:docMk/>
          <pc:sldMk cId="0" sldId="277"/>
        </pc:sldMkLst>
      </pc:sldChg>
      <pc:sldChg chg="modSp">
        <pc:chgData name="SAMARA SONALE SANTOS SAMPIO" userId="S::samara.sampaio@maisunifacisa.com.br::c6ab63cc-11c7-4f7e-92d3-ab635a884027" providerId="AD" clId="Web-{48888138-7AA9-D013-C9A6-9B745BD7EB92}" dt="2025-04-21T18:07:18.898" v="20" actId="20577"/>
        <pc:sldMkLst>
          <pc:docMk/>
          <pc:sldMk cId="0" sldId="289"/>
        </pc:sldMkLst>
        <pc:spChg chg="mod">
          <ac:chgData name="SAMARA SONALE SANTOS SAMPIO" userId="S::samara.sampaio@maisunifacisa.com.br::c6ab63cc-11c7-4f7e-92d3-ab635a884027" providerId="AD" clId="Web-{48888138-7AA9-D013-C9A6-9B745BD7EB92}" dt="2025-04-21T18:07:18.898" v="20" actId="20577"/>
          <ac:spMkLst>
            <pc:docMk/>
            <pc:sldMk cId="0" sldId="289"/>
            <ac:spMk id="305" creationId="{00000000-0000-0000-0000-000000000000}"/>
          </ac:spMkLst>
        </pc:spChg>
      </pc:sldChg>
    </pc:docChg>
  </pc:docChgLst>
  <pc:docChgLst>
    <pc:chgData name="SAMARA SONALE SANTOS SAMPIO" userId="S::samara.sampaio@maisunifacisa.com.br::c6ab63cc-11c7-4f7e-92d3-ab635a884027" providerId="AD" clId="Web-{67232E1D-B8D8-6218-BF6A-3E0D641F92CB}"/>
    <pc:docChg chg="addSld delSld modSld">
      <pc:chgData name="SAMARA SONALE SANTOS SAMPIO" userId="S::samara.sampaio@maisunifacisa.com.br::c6ab63cc-11c7-4f7e-92d3-ab635a884027" providerId="AD" clId="Web-{67232E1D-B8D8-6218-BF6A-3E0D641F92CB}" dt="2025-04-25T23:32:08.567" v="27"/>
      <pc:docMkLst>
        <pc:docMk/>
      </pc:docMkLst>
      <pc:sldChg chg="addSp delSp modSp">
        <pc:chgData name="SAMARA SONALE SANTOS SAMPIO" userId="S::samara.sampaio@maisunifacisa.com.br::c6ab63cc-11c7-4f7e-92d3-ab635a884027" providerId="AD" clId="Web-{67232E1D-B8D8-6218-BF6A-3E0D641F92CB}" dt="2025-04-25T22:49:35.702" v="24" actId="20577"/>
        <pc:sldMkLst>
          <pc:docMk/>
          <pc:sldMk cId="0" sldId="281"/>
        </pc:sldMkLst>
        <pc:spChg chg="mod">
          <ac:chgData name="SAMARA SONALE SANTOS SAMPIO" userId="S::samara.sampaio@maisunifacisa.com.br::c6ab63cc-11c7-4f7e-92d3-ab635a884027" providerId="AD" clId="Web-{67232E1D-B8D8-6218-BF6A-3E0D641F92CB}" dt="2025-04-25T22:49:35.702" v="24" actId="20577"/>
          <ac:spMkLst>
            <pc:docMk/>
            <pc:sldMk cId="0" sldId="281"/>
            <ac:spMk id="228" creationId="{00000000-0000-0000-0000-000000000000}"/>
          </ac:spMkLst>
        </pc:spChg>
        <pc:inkChg chg="add del">
          <ac:chgData name="SAMARA SONALE SANTOS SAMPIO" userId="S::samara.sampaio@maisunifacisa.com.br::c6ab63cc-11c7-4f7e-92d3-ab635a884027" providerId="AD" clId="Web-{67232E1D-B8D8-6218-BF6A-3E0D641F92CB}" dt="2025-04-25T22:39:47.577" v="20"/>
          <ac:inkMkLst>
            <pc:docMk/>
            <pc:sldMk cId="0" sldId="281"/>
            <ac:inkMk id="2" creationId="{F7805296-EDE3-2EE1-EF70-F1C7A5E01FE8}"/>
          </ac:inkMkLst>
        </pc:inkChg>
        <pc:inkChg chg="add del">
          <ac:chgData name="SAMARA SONALE SANTOS SAMPIO" userId="S::samara.sampaio@maisunifacisa.com.br::c6ab63cc-11c7-4f7e-92d3-ab635a884027" providerId="AD" clId="Web-{67232E1D-B8D8-6218-BF6A-3E0D641F92CB}" dt="2025-04-25T22:39:47.577" v="19"/>
          <ac:inkMkLst>
            <pc:docMk/>
            <pc:sldMk cId="0" sldId="281"/>
            <ac:inkMk id="3" creationId="{23BA017B-34F8-BF28-75A9-E1994A256ED8}"/>
          </ac:inkMkLst>
        </pc:inkChg>
      </pc:sldChg>
      <pc:sldChg chg="modSp">
        <pc:chgData name="SAMARA SONALE SANTOS SAMPIO" userId="S::samara.sampaio@maisunifacisa.com.br::c6ab63cc-11c7-4f7e-92d3-ab635a884027" providerId="AD" clId="Web-{67232E1D-B8D8-6218-BF6A-3E0D641F92CB}" dt="2025-04-25T23:03:23.099" v="26" actId="20577"/>
        <pc:sldMkLst>
          <pc:docMk/>
          <pc:sldMk cId="0" sldId="289"/>
        </pc:sldMkLst>
        <pc:spChg chg="mod">
          <ac:chgData name="SAMARA SONALE SANTOS SAMPIO" userId="S::samara.sampaio@maisunifacisa.com.br::c6ab63cc-11c7-4f7e-92d3-ab635a884027" providerId="AD" clId="Web-{67232E1D-B8D8-6218-BF6A-3E0D641F92CB}" dt="2025-04-25T23:03:23.099" v="26" actId="20577"/>
          <ac:spMkLst>
            <pc:docMk/>
            <pc:sldMk cId="0" sldId="289"/>
            <ac:spMk id="305" creationId="{00000000-0000-0000-0000-000000000000}"/>
          </ac:spMkLst>
        </pc:spChg>
      </pc:sldChg>
      <pc:sldChg chg="addSp new del">
        <pc:chgData name="SAMARA SONALE SANTOS SAMPIO" userId="S::samara.sampaio@maisunifacisa.com.br::c6ab63cc-11c7-4f7e-92d3-ab635a884027" providerId="AD" clId="Web-{67232E1D-B8D8-6218-BF6A-3E0D641F92CB}" dt="2025-04-25T23:32:08.567" v="27"/>
        <pc:sldMkLst>
          <pc:docMk/>
          <pc:sldMk cId="1485751068" sldId="292"/>
        </pc:sldMkLst>
        <pc:inkChg chg="add">
          <ac:chgData name="SAMARA SONALE SANTOS SAMPIO" userId="S::samara.sampaio@maisunifacisa.com.br::c6ab63cc-11c7-4f7e-92d3-ab635a884027" providerId="AD" clId="Web-{67232E1D-B8D8-6218-BF6A-3E0D641F92CB}" dt="2025-04-25T22:38:40.794" v="1"/>
          <ac:inkMkLst>
            <pc:docMk/>
            <pc:sldMk cId="1485751068" sldId="292"/>
            <ac:inkMk id="4" creationId="{7FE29843-41E3-753A-684A-2146108671AC}"/>
          </ac:inkMkLst>
        </pc:inkChg>
        <pc:inkChg chg="add">
          <ac:chgData name="SAMARA SONALE SANTOS SAMPIO" userId="S::samara.sampaio@maisunifacisa.com.br::c6ab63cc-11c7-4f7e-92d3-ab635a884027" providerId="AD" clId="Web-{67232E1D-B8D8-6218-BF6A-3E0D641F92CB}" dt="2025-04-25T22:38:42.107" v="2"/>
          <ac:inkMkLst>
            <pc:docMk/>
            <pc:sldMk cId="1485751068" sldId="292"/>
            <ac:inkMk id="5" creationId="{C06FD9C3-7EA3-1090-ADCA-A744AED11228}"/>
          </ac:inkMkLst>
        </pc:inkChg>
        <pc:inkChg chg="add">
          <ac:chgData name="SAMARA SONALE SANTOS SAMPIO" userId="S::samara.sampaio@maisunifacisa.com.br::c6ab63cc-11c7-4f7e-92d3-ab635a884027" providerId="AD" clId="Web-{67232E1D-B8D8-6218-BF6A-3E0D641F92CB}" dt="2025-04-25T22:38:44.138" v="3"/>
          <ac:inkMkLst>
            <pc:docMk/>
            <pc:sldMk cId="1485751068" sldId="292"/>
            <ac:inkMk id="6" creationId="{08C8D33F-17D8-19A7-E6A1-67F79F07FE43}"/>
          </ac:inkMkLst>
        </pc:inkChg>
        <pc:inkChg chg="add">
          <ac:chgData name="SAMARA SONALE SANTOS SAMPIO" userId="S::samara.sampaio@maisunifacisa.com.br::c6ab63cc-11c7-4f7e-92d3-ab635a884027" providerId="AD" clId="Web-{67232E1D-B8D8-6218-BF6A-3E0D641F92CB}" dt="2025-04-25T22:38:49.045" v="4"/>
          <ac:inkMkLst>
            <pc:docMk/>
            <pc:sldMk cId="1485751068" sldId="292"/>
            <ac:inkMk id="7" creationId="{42CA0F34-55C5-0E40-3245-0D8A5F8FA2FC}"/>
          </ac:inkMkLst>
        </pc:inkChg>
        <pc:inkChg chg="add">
          <ac:chgData name="SAMARA SONALE SANTOS SAMPIO" userId="S::samara.sampaio@maisunifacisa.com.br::c6ab63cc-11c7-4f7e-92d3-ab635a884027" providerId="AD" clId="Web-{67232E1D-B8D8-6218-BF6A-3E0D641F92CB}" dt="2025-04-25T22:38:50.795" v="5"/>
          <ac:inkMkLst>
            <pc:docMk/>
            <pc:sldMk cId="1485751068" sldId="292"/>
            <ac:inkMk id="8" creationId="{CF4D98CA-32AD-1394-0B12-6EF25F642D56}"/>
          </ac:inkMkLst>
        </pc:inkChg>
        <pc:inkChg chg="add">
          <ac:chgData name="SAMARA SONALE SANTOS SAMPIO" userId="S::samara.sampaio@maisunifacisa.com.br::c6ab63cc-11c7-4f7e-92d3-ab635a884027" providerId="AD" clId="Web-{67232E1D-B8D8-6218-BF6A-3E0D641F92CB}" dt="2025-04-25T22:38:51.576" v="6"/>
          <ac:inkMkLst>
            <pc:docMk/>
            <pc:sldMk cId="1485751068" sldId="292"/>
            <ac:inkMk id="9" creationId="{53DA5A9B-F760-98EF-E359-2E4593C0F966}"/>
          </ac:inkMkLst>
        </pc:inkChg>
        <pc:inkChg chg="add">
          <ac:chgData name="SAMARA SONALE SANTOS SAMPIO" userId="S::samara.sampaio@maisunifacisa.com.br::c6ab63cc-11c7-4f7e-92d3-ab635a884027" providerId="AD" clId="Web-{67232E1D-B8D8-6218-BF6A-3E0D641F92CB}" dt="2025-04-25T22:38:52.638" v="7"/>
          <ac:inkMkLst>
            <pc:docMk/>
            <pc:sldMk cId="1485751068" sldId="292"/>
            <ac:inkMk id="10" creationId="{0099D035-84A1-CB88-4478-1F844F5D5954}"/>
          </ac:inkMkLst>
        </pc:inkChg>
        <pc:inkChg chg="add">
          <ac:chgData name="SAMARA SONALE SANTOS SAMPIO" userId="S::samara.sampaio@maisunifacisa.com.br::c6ab63cc-11c7-4f7e-92d3-ab635a884027" providerId="AD" clId="Web-{67232E1D-B8D8-6218-BF6A-3E0D641F92CB}" dt="2025-04-25T22:38:53.779" v="8"/>
          <ac:inkMkLst>
            <pc:docMk/>
            <pc:sldMk cId="1485751068" sldId="292"/>
            <ac:inkMk id="11" creationId="{5369B2B9-DF65-1EE6-6E26-DC62BA71D58B}"/>
          </ac:inkMkLst>
        </pc:inkChg>
        <pc:inkChg chg="add">
          <ac:chgData name="SAMARA SONALE SANTOS SAMPIO" userId="S::samara.sampaio@maisunifacisa.com.br::c6ab63cc-11c7-4f7e-92d3-ab635a884027" providerId="AD" clId="Web-{67232E1D-B8D8-6218-BF6A-3E0D641F92CB}" dt="2025-04-25T22:38:55.013" v="9"/>
          <ac:inkMkLst>
            <pc:docMk/>
            <pc:sldMk cId="1485751068" sldId="292"/>
            <ac:inkMk id="12" creationId="{4F362312-2178-53D7-8D03-9D79C336A985}"/>
          </ac:inkMkLst>
        </pc:inkChg>
        <pc:inkChg chg="add">
          <ac:chgData name="SAMARA SONALE SANTOS SAMPIO" userId="S::samara.sampaio@maisunifacisa.com.br::c6ab63cc-11c7-4f7e-92d3-ab635a884027" providerId="AD" clId="Web-{67232E1D-B8D8-6218-BF6A-3E0D641F92CB}" dt="2025-04-25T22:39:00.779" v="10"/>
          <ac:inkMkLst>
            <pc:docMk/>
            <pc:sldMk cId="1485751068" sldId="292"/>
            <ac:inkMk id="13" creationId="{625F9199-0ACE-5EA4-2CCC-362542901CF6}"/>
          </ac:inkMkLst>
        </pc:inkChg>
        <pc:inkChg chg="add">
          <ac:chgData name="SAMARA SONALE SANTOS SAMPIO" userId="S::samara.sampaio@maisunifacisa.com.br::c6ab63cc-11c7-4f7e-92d3-ab635a884027" providerId="AD" clId="Web-{67232E1D-B8D8-6218-BF6A-3E0D641F92CB}" dt="2025-04-25T22:39:02.514" v="11"/>
          <ac:inkMkLst>
            <pc:docMk/>
            <pc:sldMk cId="1485751068" sldId="292"/>
            <ac:inkMk id="14" creationId="{9028083E-B4B7-01C3-C34D-A4F0FB761380}"/>
          </ac:inkMkLst>
        </pc:inkChg>
        <pc:inkChg chg="add">
          <ac:chgData name="SAMARA SONALE SANTOS SAMPIO" userId="S::samara.sampaio@maisunifacisa.com.br::c6ab63cc-11c7-4f7e-92d3-ab635a884027" providerId="AD" clId="Web-{67232E1D-B8D8-6218-BF6A-3E0D641F92CB}" dt="2025-04-25T22:39:04.357" v="12"/>
          <ac:inkMkLst>
            <pc:docMk/>
            <pc:sldMk cId="1485751068" sldId="292"/>
            <ac:inkMk id="15" creationId="{7C6F28D9-4E09-9894-9193-C668EB85A305}"/>
          </ac:inkMkLst>
        </pc:inkChg>
        <pc:inkChg chg="add">
          <ac:chgData name="SAMARA SONALE SANTOS SAMPIO" userId="S::samara.sampaio@maisunifacisa.com.br::c6ab63cc-11c7-4f7e-92d3-ab635a884027" providerId="AD" clId="Web-{67232E1D-B8D8-6218-BF6A-3E0D641F92CB}" dt="2025-04-25T22:39:05.748" v="13"/>
          <ac:inkMkLst>
            <pc:docMk/>
            <pc:sldMk cId="1485751068" sldId="292"/>
            <ac:inkMk id="16" creationId="{48407EC3-34FC-7337-6618-279A313D292A}"/>
          </ac:inkMkLst>
        </pc:inkChg>
        <pc:inkChg chg="add">
          <ac:chgData name="SAMARA SONALE SANTOS SAMPIO" userId="S::samara.sampaio@maisunifacisa.com.br::c6ab63cc-11c7-4f7e-92d3-ab635a884027" providerId="AD" clId="Web-{67232E1D-B8D8-6218-BF6A-3E0D641F92CB}" dt="2025-04-25T22:39:07.014" v="14"/>
          <ac:inkMkLst>
            <pc:docMk/>
            <pc:sldMk cId="1485751068" sldId="292"/>
            <ac:inkMk id="17" creationId="{6C02E87A-AD68-6123-2E08-3ACA04F66E9B}"/>
          </ac:inkMkLst>
        </pc:inkChg>
        <pc:inkChg chg="add">
          <ac:chgData name="SAMARA SONALE SANTOS SAMPIO" userId="S::samara.sampaio@maisunifacisa.com.br::c6ab63cc-11c7-4f7e-92d3-ab635a884027" providerId="AD" clId="Web-{67232E1D-B8D8-6218-BF6A-3E0D641F92CB}" dt="2025-04-25T22:39:07.889" v="15"/>
          <ac:inkMkLst>
            <pc:docMk/>
            <pc:sldMk cId="1485751068" sldId="292"/>
            <ac:inkMk id="18" creationId="{E36A4181-240A-D32D-AB25-54E80B20E1E3}"/>
          </ac:inkMkLst>
        </pc:inkChg>
        <pc:inkChg chg="add">
          <ac:chgData name="SAMARA SONALE SANTOS SAMPIO" userId="S::samara.sampaio@maisunifacisa.com.br::c6ab63cc-11c7-4f7e-92d3-ab635a884027" providerId="AD" clId="Web-{67232E1D-B8D8-6218-BF6A-3E0D641F92CB}" dt="2025-04-25T22:39:09.623" v="16"/>
          <ac:inkMkLst>
            <pc:docMk/>
            <pc:sldMk cId="1485751068" sldId="292"/>
            <ac:inkMk id="19" creationId="{53014CEE-3BCE-F65C-0CC1-EFE2A9D69A6A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5T22:30:54.81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23971 17865 16383 0 0,'0'0'0'0'0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5T22:30:54.81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23781 17992 16383 0 0,'0'0'0'0'0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4-25T22:30:54.81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23823 17780 16383 0 0,'0'0'0'0'0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c14d673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c14d673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ee57b1b5a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ee57b1b5a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ee57b1b5a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ee57b1b5a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eee57b1b5a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eee57b1b5a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eee57b1b5a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eee57b1b5a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eee57b1b5a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eee57b1b5a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eee57b1b5a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eee57b1b5a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Main é a porta de entrada de um código java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eee57b1b5a_0_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eee57b1b5a_0_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eee57b1b5a_0_4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eee57b1b5a_0_4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eee57b1b5a_0_6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eee57b1b5a_0_6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eee57b1b5a_0_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eee57b1b5a_0_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eee57b1b5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eee57b1b5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eee57b1b5a_0_4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eee57b1b5a_0_4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eee57b1b5a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eee57b1b5a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eee57b1b5a_0_4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eee57b1b5a_0_4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eee57b1b5a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eee57b1b5a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eee57b1b5a_0_6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eee57b1b5a_0_6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eee57b1b5a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eee57b1b5a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eee57b1b5a_0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eee57b1b5a_0_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eee57b1b5a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eee57b1b5a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eee57b1b5a_0_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eee57b1b5a_0_5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eee57b1b5a_0_5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eee57b1b5a_0_5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eee57b1b5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eee57b1b5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eee57b1b5a_0_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eee57b1b5a_0_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eee57b1b5a_0_5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2eee57b1b5a_0_5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eee57b1b5a_0_5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eee57b1b5a_0_5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2021b9c8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2021b9c8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22021b9c831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22021b9c831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eee57b1b5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eee57b1b5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eee57b1b5a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eee57b1b5a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eee57b1b5a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eee57b1b5a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eee57b1b5a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eee57b1b5a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c14d6730c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1c14d6730c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ee57b1b5a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ee57b1b5a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customXml" Target="../ink/ink2.xml"/><Relationship Id="rId5" Type="http://schemas.openxmlformats.org/officeDocument/2006/relationships/image" Target="../media/image21.png"/><Relationship Id="rId4" Type="http://schemas.openxmlformats.org/officeDocument/2006/relationships/customXml" Target="../ink/ink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434343"/>
                </a:solidFill>
              </a:rPr>
              <a:t>Introdução Programação Orientada a Objetos (POO)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Professora: Samara Sampaio</a:t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9100" y="4367525"/>
            <a:ext cx="2543175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925" y="159350"/>
            <a:ext cx="8412273" cy="4714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Conhecendo o eclipse</a:t>
            </a:r>
            <a:endParaRPr/>
          </a:p>
        </p:txBody>
      </p:sp>
      <p:sp>
        <p:nvSpPr>
          <p:cNvPr id="121" name="Google Shape;121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Criando projeto</a:t>
            </a:r>
            <a:endParaRPr/>
          </a:p>
        </p:txBody>
      </p:sp>
      <p:pic>
        <p:nvPicPr>
          <p:cNvPr id="122" name="Google Shape;122;p23"/>
          <p:cNvPicPr preferRelativeResize="0"/>
          <p:nvPr/>
        </p:nvPicPr>
        <p:blipFill rotWithShape="1">
          <a:blip r:embed="rId3">
            <a:alphaModFix/>
          </a:blip>
          <a:srcRect l="2771"/>
          <a:stretch/>
        </p:blipFill>
        <p:spPr>
          <a:xfrm>
            <a:off x="714712" y="1749700"/>
            <a:ext cx="2716575" cy="272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3"/>
          <p:cNvSpPr/>
          <p:nvPr/>
        </p:nvSpPr>
        <p:spPr>
          <a:xfrm>
            <a:off x="1121550" y="3108825"/>
            <a:ext cx="1902900" cy="193200"/>
          </a:xfrm>
          <a:prstGeom prst="rect">
            <a:avLst/>
          </a:prstGeom>
          <a:noFill/>
          <a:ln w="3810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9774" y="896525"/>
            <a:ext cx="4431599" cy="3762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Conhecendo o eclipse</a:t>
            </a:r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Criando projeto</a:t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1501" y="1017725"/>
            <a:ext cx="3574201" cy="4028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Conhecendo o eclipse</a:t>
            </a:r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932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Criando projeto</a:t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 rotWithShape="1">
          <a:blip r:embed="rId3">
            <a:alphaModFix/>
          </a:blip>
          <a:srcRect l="2903"/>
          <a:stretch/>
        </p:blipFill>
        <p:spPr>
          <a:xfrm>
            <a:off x="707875" y="1759575"/>
            <a:ext cx="4356000" cy="12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25"/>
          <p:cNvSpPr txBox="1"/>
          <p:nvPr/>
        </p:nvSpPr>
        <p:spPr>
          <a:xfrm>
            <a:off x="5444700" y="1017725"/>
            <a:ext cx="36333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2"/>
                </a:solidFill>
              </a:rPr>
              <a:t>JRE System Library </a:t>
            </a:r>
            <a:r>
              <a:rPr lang="pt-BR" sz="1800">
                <a:solidFill>
                  <a:schemeClr val="dk2"/>
                </a:solidFill>
              </a:rPr>
              <a:t>fornece as classes e interfaces necessárias para compilar e executar seu código Java.</a:t>
            </a:r>
            <a:endParaRPr sz="1800">
              <a:solidFill>
                <a:schemeClr val="dk2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b="1">
                <a:solidFill>
                  <a:schemeClr val="dk2"/>
                </a:solidFill>
              </a:rPr>
              <a:t>src</a:t>
            </a:r>
            <a:r>
              <a:rPr lang="pt-BR" sz="1800">
                <a:solidFill>
                  <a:schemeClr val="dk2"/>
                </a:solidFill>
              </a:rPr>
              <a:t> é onde você coloca o seu código-fonte.</a:t>
            </a:r>
            <a:endParaRPr sz="18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Conhecendo o eclipse</a:t>
            </a:r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932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Criando Classe</a:t>
            </a: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975" y="1641550"/>
            <a:ext cx="2538349" cy="3207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42275" y="1017725"/>
            <a:ext cx="3270796" cy="3820976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6"/>
          <p:cNvSpPr txBox="1"/>
          <p:nvPr/>
        </p:nvSpPr>
        <p:spPr>
          <a:xfrm>
            <a:off x="7213500" y="3484175"/>
            <a:ext cx="1930500" cy="153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2"/>
                </a:solidFill>
              </a:rPr>
              <a:t>Arquivos relacionados estão no mesmo pacote.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Conhecendo o eclipse</a:t>
            </a:r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932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Escrevendo o primeiro programa</a:t>
            </a:r>
            <a:endParaRPr/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7178" y="1772703"/>
            <a:ext cx="5438100" cy="1598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00313" y="3477425"/>
            <a:ext cx="4143375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um programa java é organizado?</a:t>
            </a:r>
            <a:endParaRPr/>
          </a:p>
        </p:txBody>
      </p:sp>
      <p:sp>
        <p:nvSpPr>
          <p:cNvPr id="162" name="Google Shape;162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Como um programa java é organizado?</a:t>
            </a:r>
            <a:endParaRPr/>
          </a:p>
        </p:txBody>
      </p:sp>
      <p:sp>
        <p:nvSpPr>
          <p:cNvPr id="168" name="Google Shape;168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Sentenças de códigos, finalizadas com “;”;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Um par de chaves ({}) delimita um bloco de código;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Elementos da aplicação</a:t>
            </a:r>
            <a:endParaRPr/>
          </a:p>
        </p:txBody>
      </p:sp>
      <p:sp>
        <p:nvSpPr>
          <p:cNvPr id="174" name="Google Shape;174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34327" algn="just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b="1"/>
              <a:t>Public</a:t>
            </a:r>
            <a:r>
              <a:rPr lang="pt-BR"/>
              <a:t>: Declarar um método como public, faz com que ele possa ser chamado a partir de qualquer outro código, dentro ou fora do pacote em que ele está definido. O método main deve ser public porque a JVM precisa ser capaz de acessar esse método para iniciar a execução do programa.</a:t>
            </a:r>
            <a:endParaRPr/>
          </a:p>
          <a:p>
            <a:pPr marL="457200" lvl="0" indent="-334327" algn="just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b="1"/>
              <a:t>Static</a:t>
            </a:r>
            <a:r>
              <a:rPr lang="pt-BR"/>
              <a:t>: Métodos ou variáveis estáticas podem ser acessados sem a necessidade de criar uma instância da classe.</a:t>
            </a:r>
            <a:endParaRPr/>
          </a:p>
          <a:p>
            <a:pPr marL="457200" lvl="0" indent="-334327" algn="just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b="1"/>
              <a:t>Void</a:t>
            </a:r>
            <a:r>
              <a:rPr lang="pt-BR"/>
              <a:t>: é um tipo de retorno que indica que o método não retorna nenhum valor.</a:t>
            </a:r>
            <a:endParaRPr/>
          </a:p>
          <a:p>
            <a:pPr marL="457200" lvl="0" indent="-334327" algn="just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b="1"/>
              <a:t>main</a:t>
            </a:r>
            <a:r>
              <a:rPr lang="pt-BR"/>
              <a:t>: main é o nome padrão do método principal em Java que a JVM procura como ponto de entrada para iniciar a execução do programa.</a:t>
            </a:r>
            <a:endParaRPr/>
          </a:p>
          <a:p>
            <a:pPr marL="457200" lvl="0" indent="-334327" algn="just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b="1"/>
              <a:t>String[ ] args:</a:t>
            </a:r>
            <a:r>
              <a:rPr lang="pt-BR"/>
              <a:t> é um parâmetro do método main que representa um array de objetos String.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Comentários</a:t>
            </a:r>
            <a:endParaRPr/>
          </a:p>
        </p:txBody>
      </p:sp>
      <p:sp>
        <p:nvSpPr>
          <p:cNvPr id="180" name="Google Shape;180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1" name="Google Shape;181;p31"/>
          <p:cNvPicPr preferRelativeResize="0"/>
          <p:nvPr/>
        </p:nvPicPr>
        <p:blipFill rotWithShape="1">
          <a:blip r:embed="rId3">
            <a:alphaModFix/>
          </a:blip>
          <a:srcRect t="10305"/>
          <a:stretch/>
        </p:blipFill>
        <p:spPr>
          <a:xfrm>
            <a:off x="1930525" y="1526050"/>
            <a:ext cx="4924425" cy="276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Histórico</a:t>
            </a:r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1991 - SunMicrosystems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Criar algo revolucionário - Criar um programa que pudesse ser executado em diferentes dispositivos eletrônicos.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2251" y="2112475"/>
            <a:ext cx="4635224" cy="292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Variáveis </a:t>
            </a:r>
            <a:endParaRPr/>
          </a:p>
        </p:txBody>
      </p:sp>
      <p:sp>
        <p:nvSpPr>
          <p:cNvPr id="187" name="Google Shape;187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Na linguagem Java, declaramos uma variável informando o tipo de dados que ela poderá receber e seu nome.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 tipo de dado pode ser qualquer um dos tipos primitivos (como int, float, boolean) ou String.</a:t>
            </a:r>
            <a:endParaRPr/>
          </a:p>
        </p:txBody>
      </p:sp>
      <p:pic>
        <p:nvPicPr>
          <p:cNvPr id="188" name="Google Shape;18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7813" y="2006225"/>
            <a:ext cx="2105025" cy="80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Nomeação de variáveis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700"/>
              <a:t>A nomeação de variáveis precisa ser feita respeitando algumas regras e convenções:</a:t>
            </a:r>
            <a:endParaRPr sz="1700"/>
          </a:p>
          <a:p>
            <a:pPr marL="457200" lvl="0" indent="-336550" algn="just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Pode conter letras, números e o caractere sublinhado (_), mas não pode começar com um número;</a:t>
            </a:r>
            <a:endParaRPr sz="1700"/>
          </a:p>
          <a:p>
            <a:pPr marL="457200" lvl="0" indent="-33655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Devem ser declaradas em minúsculo. Caso sejam nomes compostos, a primeira letra de todas as palavras, menos da primeira, deve ser maiúscula (Camel Case);</a:t>
            </a:r>
            <a:endParaRPr sz="1700"/>
          </a:p>
          <a:p>
            <a:pPr marL="457200" lvl="0" indent="-33655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pt-BR" sz="1700"/>
              <a:t>Java é uma linguagem case sensitive. Assim, numeroUm é diferente de numeroum.</a:t>
            </a:r>
            <a:endParaRPr sz="1700"/>
          </a:p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95" name="Google Shape;195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2300" y="3651488"/>
            <a:ext cx="7419975" cy="100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Constantes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8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Assim como uma variável final, uma constante é declarada quando precisamos lidar com dados que não devem ser alterados durante a execução do programa.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Por convenção, usamos letras maiúsculas para declarar constantes e assim distingui-las das variáveis.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Diferente de uma variável final, uma constante precisa receber o seu valor no momento em que ela for declarada.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09" name="Google Shape;20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34900" y="1839624"/>
            <a:ext cx="4009400" cy="195767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B96C8F3-B0AF-E1ED-BED9-40620B473093}"/>
                  </a:ext>
                </a:extLst>
              </p14:cNvPr>
              <p14:cNvContentPartPr/>
              <p14:nvPr/>
            </p14:nvContentPartPr>
            <p14:xfrm>
              <a:off x="7101227" y="5368018"/>
              <a:ext cx="8504" cy="8504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B96C8F3-B0AF-E1ED-BED9-40620B47309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76027" y="4951322"/>
                <a:ext cx="850400" cy="8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192E87C-F5CB-4094-A79F-75E5166900E6}"/>
                  </a:ext>
                </a:extLst>
              </p14:cNvPr>
              <p14:cNvContentPartPr/>
              <p14:nvPr/>
            </p14:nvContentPartPr>
            <p14:xfrm>
              <a:off x="7039995" y="5408839"/>
              <a:ext cx="8504" cy="8504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192E87C-F5CB-4094-A79F-75E5166900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23299" y="4992143"/>
                <a:ext cx="850400" cy="85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59B8EF8-A7F3-49CB-E3C5-53298F0118C9}"/>
                  </a:ext>
                </a:extLst>
              </p14:cNvPr>
              <p14:cNvContentPartPr/>
              <p14:nvPr/>
            </p14:nvContentPartPr>
            <p14:xfrm>
              <a:off x="7053603" y="5340803"/>
              <a:ext cx="8504" cy="8504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59B8EF8-A7F3-49CB-E3C5-53298F0118C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28403" y="4915603"/>
                <a:ext cx="850400" cy="850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Tipos primitivo</a:t>
            </a:r>
            <a:endParaRPr/>
          </a:p>
        </p:txBody>
      </p:sp>
      <p:sp>
        <p:nvSpPr>
          <p:cNvPr id="215" name="Google Shape;215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/>
              <a:t>Em Java, nós temos oito tipos primitivos:</a:t>
            </a:r>
            <a:endParaRPr/>
          </a:p>
          <a:p>
            <a:pPr marL="457200" lvl="0" indent="-308610" algn="just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 b="1"/>
              <a:t>byte</a:t>
            </a:r>
            <a:r>
              <a:rPr lang="pt-BR"/>
              <a:t>:  é um tipo de dados inteiro que ocupa 8 bits na memória. Pode armazenar valores inteiros na faixa de -128 a 127;</a:t>
            </a:r>
            <a:endParaRPr/>
          </a:p>
          <a:p>
            <a:pPr marL="457200" lvl="0" indent="-308610" algn="just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b="1"/>
              <a:t>short</a:t>
            </a:r>
            <a:r>
              <a:rPr lang="pt-BR"/>
              <a:t>: é um tipo de dados inteiro que ocupa 16 bits na memória. Pode armazenar valores inteiros na faixa de -32,768 a 32,767;</a:t>
            </a:r>
            <a:endParaRPr/>
          </a:p>
          <a:p>
            <a:pPr marL="457200" lvl="0" indent="-308610" algn="just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b="1"/>
              <a:t>int</a:t>
            </a:r>
            <a:r>
              <a:rPr lang="pt-BR"/>
              <a:t>: é um tipo de dados inteiro que ocupa 32 bits na memória. Ele pode armazenar valores inteiros na faixa de -2^31 a 2^31 - 1;</a:t>
            </a:r>
            <a:endParaRPr/>
          </a:p>
          <a:p>
            <a:pPr marL="457200" lvl="0" indent="-308610" algn="just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b="1"/>
              <a:t>long</a:t>
            </a:r>
            <a:r>
              <a:rPr lang="pt-BR"/>
              <a:t>:  é um tipo de dados inteiro que ocupa 64 bits na memória. Ele pode armazenar valores inteiros na faixa de -2^63 a 2^63 - 1;</a:t>
            </a:r>
            <a:endParaRPr/>
          </a:p>
          <a:p>
            <a:pPr marL="457200" lvl="0" indent="-308610" algn="just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b="1"/>
              <a:t>boolean</a:t>
            </a:r>
            <a:r>
              <a:rPr lang="pt-BR"/>
              <a:t>:  tipo boolean representa um valor lógico que pode ser true ou false;</a:t>
            </a:r>
            <a:endParaRPr/>
          </a:p>
          <a:p>
            <a:pPr marL="457200" lvl="0" indent="-308610" algn="just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b="1"/>
              <a:t>char</a:t>
            </a:r>
            <a:r>
              <a:rPr lang="pt-BR"/>
              <a:t>: é usado para representar caracteres individuais e ocupa 16 bits na memória;</a:t>
            </a:r>
            <a:endParaRPr/>
          </a:p>
          <a:p>
            <a:pPr marL="457200" lvl="0" indent="-308610" algn="just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b="1"/>
              <a:t>float</a:t>
            </a:r>
            <a:r>
              <a:rPr lang="pt-BR"/>
              <a:t>: é um tipo de dados de ponto flutuante que ocupa 32 bits na memória. Ele pode armazenar números de ponto flutuante de precisão simples, com aproximadamente 7 dígitos decimais de precisão;</a:t>
            </a:r>
            <a:endParaRPr/>
          </a:p>
          <a:p>
            <a:pPr marL="457200" lvl="0" indent="-308610" algn="just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 b="1"/>
              <a:t>double</a:t>
            </a:r>
            <a:r>
              <a:rPr lang="pt-BR"/>
              <a:t>: é um tipo de dados de ponto flutuante que ocupa 64 bits na memória. Ele pode armazenar números de ponto flutuante de precisão dupla, com aproximadamente 15 dígitos decimais de precisão.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sp>
        <p:nvSpPr>
          <p:cNvPr id="216" name="Google Shape;216;p36"/>
          <p:cNvSpPr txBox="1"/>
          <p:nvPr/>
        </p:nvSpPr>
        <p:spPr>
          <a:xfrm>
            <a:off x="501025" y="4394275"/>
            <a:ext cx="8331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2"/>
                </a:solidFill>
              </a:rPr>
              <a:t>Obs.: Tipos primitivos não possuem atributos e comportamentos associados.</a:t>
            </a:r>
            <a:endParaRPr sz="1800"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Operadores aritméticos </a:t>
            </a:r>
            <a:endParaRPr/>
          </a:p>
        </p:txBody>
      </p:sp>
      <p:graphicFrame>
        <p:nvGraphicFramePr>
          <p:cNvPr id="222" name="Google Shape;222;p37"/>
          <p:cNvGraphicFramePr/>
          <p:nvPr/>
        </p:nvGraphicFramePr>
        <p:xfrm>
          <a:off x="1882575" y="1463725"/>
          <a:ext cx="4826000" cy="2377260"/>
        </p:xfrm>
        <a:graphic>
          <a:graphicData uri="http://schemas.openxmlformats.org/drawingml/2006/table">
            <a:tbl>
              <a:tblPr>
                <a:noFill/>
                <a:tableStyleId>{791FA0F3-8008-4A38-B852-AD2ED76C378C}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/>
                        <a:t>Operador</a:t>
                      </a:r>
                      <a:endParaRPr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b="1"/>
                        <a:t>Nome</a:t>
                      </a:r>
                      <a:endParaRPr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+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Adição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-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Subtração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*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Multiplicação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/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Divisão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/>
                        <a:t>Módulo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Praticando</a:t>
            </a:r>
            <a:endParaRPr/>
          </a:p>
        </p:txBody>
      </p:sp>
      <p:sp>
        <p:nvSpPr>
          <p:cNvPr id="228" name="Google Shape;228;p38"/>
          <p:cNvSpPr txBox="1">
            <a:spLocks noGrp="1"/>
          </p:cNvSpPr>
          <p:nvPr>
            <p:ph type="body" idx="1"/>
          </p:nvPr>
        </p:nvSpPr>
        <p:spPr>
          <a:xfrm>
            <a:off x="311700" y="12245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 algn="just">
              <a:buClr>
                <a:schemeClr val="dk1"/>
              </a:buClr>
              <a:buSzPts val="1100"/>
              <a:buNone/>
            </a:pPr>
            <a:r>
              <a:rPr lang="pt-BR" dirty="0"/>
              <a:t>Crie um programa que converta a temperatura de Fahrenheit para Celsius utilizando a fórmula °C=(°F−32)× 9/5. Para isso, armazene os valores 32 e 9/5 como constantes e utilize variáveis para representar as temperaturas em Fahrenheit e Celsius.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Praticando</a:t>
            </a:r>
            <a:endParaRPr/>
          </a:p>
        </p:txBody>
      </p:sp>
      <p:sp>
        <p:nvSpPr>
          <p:cNvPr id="234" name="Google Shape;234;p39"/>
          <p:cNvSpPr txBox="1">
            <a:spLocks noGrp="1"/>
          </p:cNvSpPr>
          <p:nvPr>
            <p:ph type="body" idx="1"/>
          </p:nvPr>
        </p:nvSpPr>
        <p:spPr>
          <a:xfrm>
            <a:off x="311700" y="11400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Crie um programa que converta a temperatura de Fahrenheit para Celsius utilizando a fórmula °C=(°F−32)× 9/5. Para isso, armazene os valores 32 e 5/9 como constantes e utilize variáveis para representar as temperaturas em Fahrenheit e Celsius.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35" name="Google Shape;235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2875" y="2571750"/>
            <a:ext cx="5659474" cy="239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String</a:t>
            </a:r>
            <a:endParaRPr/>
          </a:p>
        </p:txBody>
      </p:sp>
      <p:sp>
        <p:nvSpPr>
          <p:cNvPr id="241" name="Google Shape;241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Sequência de caracteres;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Declaração e inicialização:</a:t>
            </a:r>
            <a:endParaRPr/>
          </a:p>
          <a:p>
            <a:pPr marL="9144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42" name="Google Shape;24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00" y="2013124"/>
            <a:ext cx="5924282" cy="255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Métodos úteis da classe String</a:t>
            </a:r>
            <a:endParaRPr/>
          </a:p>
        </p:txBody>
      </p:sp>
      <p:sp>
        <p:nvSpPr>
          <p:cNvPr id="248" name="Google Shape;248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Replace()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Trim()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49" name="Google Shape;249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5288" y="1704963"/>
            <a:ext cx="5000625" cy="866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05288" y="3418113"/>
            <a:ext cx="5000625" cy="86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Métodos úteis da classe String</a:t>
            </a:r>
            <a:endParaRPr/>
          </a:p>
        </p:txBody>
      </p:sp>
      <p:sp>
        <p:nvSpPr>
          <p:cNvPr id="256" name="Google Shape;256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Contains()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Length()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57" name="Google Shape;257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5288" y="1674700"/>
            <a:ext cx="5000625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8" name="Google Shape;25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6350" y="3899375"/>
            <a:ext cx="4798525" cy="51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Histórico</a:t>
            </a:r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1991 - SunMicrosystems 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Criar algo revolucionário - Criar um programa que pudesse ser executado em diferentes dispositivos eletrônicos.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Para isso, o time queria uma linguagem que fosse independente de plataforma - GreenTalk;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StarSeven (*7), um controle remoto com interface touchscreen para interagir com os equipamentos de uma sala de estar.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A atualização do projeto não fez sucesso.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1994 - Crescimento da Internet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 WebRunner, um navegador que tinha a proposta de trazer interatividade na web.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Linguagem registrada como Java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Métodos úteis da classe String</a:t>
            </a:r>
            <a:endParaRPr/>
          </a:p>
        </p:txBody>
      </p:sp>
      <p:sp>
        <p:nvSpPr>
          <p:cNvPr id="264" name="Google Shape;264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UpperCase() e LowerCase()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Substring()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65" name="Google Shape;26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8125" y="1752600"/>
            <a:ext cx="447675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8125" y="3705875"/>
            <a:ext cx="4229100" cy="68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Métodos úteis da classe String</a:t>
            </a:r>
            <a:endParaRPr/>
          </a:p>
        </p:txBody>
      </p:sp>
      <p:pic>
        <p:nvPicPr>
          <p:cNvPr id="272" name="Google Shape;27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7950" y="1017725"/>
            <a:ext cx="5069223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Como são criados objetos da classe String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78" name="Google Shape;278;p45" title="Nuvem Foto stock gratuita - Public Domain Picture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8125" y="1017725"/>
            <a:ext cx="2743726" cy="1824675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45"/>
          <p:cNvSpPr/>
          <p:nvPr/>
        </p:nvSpPr>
        <p:spPr>
          <a:xfrm>
            <a:off x="1864800" y="1987450"/>
            <a:ext cx="563700" cy="572700"/>
          </a:xfrm>
          <a:prstGeom prst="ellipse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/>
              <a:t>1</a:t>
            </a:r>
            <a:endParaRPr sz="2000" b="1"/>
          </a:p>
        </p:txBody>
      </p:sp>
      <p:sp>
        <p:nvSpPr>
          <p:cNvPr id="280" name="Google Shape;280;p45"/>
          <p:cNvSpPr txBox="1"/>
          <p:nvPr/>
        </p:nvSpPr>
        <p:spPr>
          <a:xfrm>
            <a:off x="3283125" y="2073700"/>
            <a:ext cx="149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Pool de String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281" name="Google Shape;281;p45" title="Nuvem Foto stock gratuita - Public Domain Picture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3000" y="1586937"/>
            <a:ext cx="2743726" cy="1824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45"/>
          <p:cNvSpPr txBox="1"/>
          <p:nvPr/>
        </p:nvSpPr>
        <p:spPr>
          <a:xfrm>
            <a:off x="6888000" y="2642913"/>
            <a:ext cx="149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Pool de String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83" name="Google Shape;283;p45"/>
          <p:cNvSpPr/>
          <p:nvPr/>
        </p:nvSpPr>
        <p:spPr>
          <a:xfrm>
            <a:off x="6033350" y="3013550"/>
            <a:ext cx="563700" cy="572700"/>
          </a:xfrm>
          <a:prstGeom prst="ellipse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/>
              <a:t>2</a:t>
            </a:r>
            <a:endParaRPr sz="2000" b="1"/>
          </a:p>
        </p:txBody>
      </p:sp>
      <p:pic>
        <p:nvPicPr>
          <p:cNvPr id="284" name="Google Shape;284;p45" title="Nuvem Foto stock gratuita - Public Domain Pictures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4012" y="3242275"/>
            <a:ext cx="2743726" cy="182467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45"/>
          <p:cNvSpPr txBox="1"/>
          <p:nvPr/>
        </p:nvSpPr>
        <p:spPr>
          <a:xfrm>
            <a:off x="3199025" y="4326625"/>
            <a:ext cx="1493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2"/>
                </a:solidFill>
              </a:rPr>
              <a:t>Pool de String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86" name="Google Shape;286;p45"/>
          <p:cNvSpPr/>
          <p:nvPr/>
        </p:nvSpPr>
        <p:spPr>
          <a:xfrm>
            <a:off x="2094425" y="4494250"/>
            <a:ext cx="563700" cy="572700"/>
          </a:xfrm>
          <a:prstGeom prst="ellipse">
            <a:avLst/>
          </a:prstGeom>
          <a:solidFill>
            <a:srgbClr val="E6B8A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/>
              <a:t>3</a:t>
            </a:r>
            <a:endParaRPr sz="2200" b="1"/>
          </a:p>
        </p:txBody>
      </p:sp>
      <p:sp>
        <p:nvSpPr>
          <p:cNvPr id="287" name="Google Shape;287;p45"/>
          <p:cNvSpPr/>
          <p:nvPr/>
        </p:nvSpPr>
        <p:spPr>
          <a:xfrm>
            <a:off x="3506375" y="1597250"/>
            <a:ext cx="879000" cy="32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Brasil</a:t>
            </a:r>
            <a:endParaRPr/>
          </a:p>
        </p:txBody>
      </p:sp>
      <p:sp>
        <p:nvSpPr>
          <p:cNvPr id="288" name="Google Shape;288;p45"/>
          <p:cNvSpPr/>
          <p:nvPr/>
        </p:nvSpPr>
        <p:spPr>
          <a:xfrm>
            <a:off x="7075375" y="2245650"/>
            <a:ext cx="879000" cy="32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Brasil</a:t>
            </a:r>
            <a:endParaRPr/>
          </a:p>
        </p:txBody>
      </p:sp>
      <p:sp>
        <p:nvSpPr>
          <p:cNvPr id="289" name="Google Shape;289;p45"/>
          <p:cNvSpPr/>
          <p:nvPr/>
        </p:nvSpPr>
        <p:spPr>
          <a:xfrm>
            <a:off x="3400050" y="3745025"/>
            <a:ext cx="879000" cy="32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Brasil</a:t>
            </a:r>
            <a:endParaRPr/>
          </a:p>
        </p:txBody>
      </p:sp>
      <p:sp>
        <p:nvSpPr>
          <p:cNvPr id="290" name="Google Shape;290;p45"/>
          <p:cNvSpPr/>
          <p:nvPr/>
        </p:nvSpPr>
        <p:spPr>
          <a:xfrm>
            <a:off x="3346950" y="4071125"/>
            <a:ext cx="985200" cy="32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Argentina</a:t>
            </a:r>
            <a:endParaRPr/>
          </a:p>
        </p:txBody>
      </p:sp>
      <p:sp>
        <p:nvSpPr>
          <p:cNvPr id="291" name="Google Shape;291;p45"/>
          <p:cNvSpPr/>
          <p:nvPr/>
        </p:nvSpPr>
        <p:spPr>
          <a:xfrm>
            <a:off x="1864800" y="1260825"/>
            <a:ext cx="563700" cy="32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s1</a:t>
            </a:r>
            <a:endParaRPr/>
          </a:p>
        </p:txBody>
      </p:sp>
      <p:sp>
        <p:nvSpPr>
          <p:cNvPr id="292" name="Google Shape;292;p45"/>
          <p:cNvSpPr/>
          <p:nvPr/>
        </p:nvSpPr>
        <p:spPr>
          <a:xfrm>
            <a:off x="5550575" y="1661350"/>
            <a:ext cx="563700" cy="32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s2</a:t>
            </a:r>
            <a:endParaRPr/>
          </a:p>
        </p:txBody>
      </p:sp>
      <p:sp>
        <p:nvSpPr>
          <p:cNvPr id="293" name="Google Shape;293;p45"/>
          <p:cNvSpPr/>
          <p:nvPr/>
        </p:nvSpPr>
        <p:spPr>
          <a:xfrm>
            <a:off x="5550575" y="2110750"/>
            <a:ext cx="563700" cy="32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s1</a:t>
            </a:r>
            <a:endParaRPr/>
          </a:p>
        </p:txBody>
      </p:sp>
      <p:sp>
        <p:nvSpPr>
          <p:cNvPr id="294" name="Google Shape;294;p45"/>
          <p:cNvSpPr/>
          <p:nvPr/>
        </p:nvSpPr>
        <p:spPr>
          <a:xfrm>
            <a:off x="1864800" y="3364150"/>
            <a:ext cx="563700" cy="32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s2</a:t>
            </a:r>
            <a:endParaRPr/>
          </a:p>
        </p:txBody>
      </p:sp>
      <p:sp>
        <p:nvSpPr>
          <p:cNvPr id="295" name="Google Shape;295;p45"/>
          <p:cNvSpPr/>
          <p:nvPr/>
        </p:nvSpPr>
        <p:spPr>
          <a:xfrm>
            <a:off x="1864800" y="3745025"/>
            <a:ext cx="563700" cy="3261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s1</a:t>
            </a:r>
            <a:endParaRPr/>
          </a:p>
        </p:txBody>
      </p:sp>
      <p:pic>
        <p:nvPicPr>
          <p:cNvPr id="296" name="Google Shape;296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62992" y="4198400"/>
            <a:ext cx="2743725" cy="116441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7" name="Google Shape;297;p45"/>
          <p:cNvCxnSpPr/>
          <p:nvPr/>
        </p:nvCxnSpPr>
        <p:spPr>
          <a:xfrm>
            <a:off x="2534988" y="1382663"/>
            <a:ext cx="864900" cy="326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8" name="Google Shape;298;p45"/>
          <p:cNvCxnSpPr/>
          <p:nvPr/>
        </p:nvCxnSpPr>
        <p:spPr>
          <a:xfrm>
            <a:off x="6162363" y="1923350"/>
            <a:ext cx="864900" cy="3261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99" name="Google Shape;299;p45"/>
          <p:cNvCxnSpPr>
            <a:endCxn id="288" idx="1"/>
          </p:cNvCxnSpPr>
          <p:nvPr/>
        </p:nvCxnSpPr>
        <p:spPr>
          <a:xfrm>
            <a:off x="6162475" y="2245500"/>
            <a:ext cx="912900" cy="16320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Praticando!</a:t>
            </a:r>
            <a:endParaRPr/>
          </a:p>
        </p:txBody>
      </p:sp>
      <p:sp>
        <p:nvSpPr>
          <p:cNvPr id="305" name="Google Shape;305;p4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Escreva um programa simples que imprima "Olá, Mundo!" e adicione comentários explicativos para cada linha de código.</a:t>
            </a:r>
            <a:endParaRPr dirty="0"/>
          </a:p>
          <a:p>
            <a:pPr algn="just">
              <a:lnSpc>
                <a:spcPct val="114999"/>
              </a:lnSpc>
            </a:pPr>
            <a:r>
              <a:rPr lang="pt-BR" b="1" dirty="0"/>
              <a:t>Crie um programa que: </a:t>
            </a:r>
          </a:p>
          <a:p>
            <a:pPr lvl="1" algn="just">
              <a:lnSpc>
                <a:spcPct val="114999"/>
              </a:lnSpc>
            </a:pPr>
            <a:r>
              <a:rPr lang="pt-BR" b="1" dirty="0"/>
              <a:t>Declare uma variável para armazenar seu nome.</a:t>
            </a:r>
          </a:p>
          <a:p>
            <a:pPr lvl="1" algn="just">
              <a:lnSpc>
                <a:spcPct val="114999"/>
              </a:lnSpc>
            </a:pPr>
            <a:r>
              <a:rPr lang="pt-BR" b="1" dirty="0"/>
              <a:t>Declare uma variável para armazenar sua idade.</a:t>
            </a:r>
          </a:p>
          <a:p>
            <a:pPr lvl="1" algn="just">
              <a:lnSpc>
                <a:spcPct val="114999"/>
              </a:lnSpc>
              <a:buSzPts val="1800"/>
            </a:pPr>
            <a:r>
              <a:rPr lang="pt-BR" b="1" dirty="0"/>
              <a:t>Imprima ambas com mensagens personalizadas, como:</a:t>
            </a:r>
            <a:endParaRPr lang="pt-BR" sz="1800" b="1" dirty="0"/>
          </a:p>
          <a:p>
            <a:pPr lvl="2" algn="just">
              <a:lnSpc>
                <a:spcPct val="114999"/>
              </a:lnSpc>
              <a:buFont typeface="Wingdings"/>
              <a:buChar char="§"/>
            </a:pPr>
            <a:r>
              <a:rPr lang="pt-BR" b="1" dirty="0"/>
              <a:t>"Meu nome é João e tenho 20 anos."</a:t>
            </a:r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Declare uma variável para armazenar sua idade e uma constante para armazenar o valor de pi (3.14159). Imprima ambos no console.</a:t>
            </a:r>
            <a:endParaRPr dirty="0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b="1" dirty="0"/>
              <a:t>Escreva um programa imprima a soma, subtração, multiplicação, divisão e o módulo de alguns números.</a:t>
            </a:r>
            <a:endParaRPr b="1"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b="1" dirty="0"/>
              <a:t>Escreva um programa que calcule o módulo (resto) da divisão entre dois números inteiros e também a potência de um número elevado a outro número.</a:t>
            </a:r>
            <a:endParaRPr b="1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7"/>
          <p:cNvSpPr txBox="1">
            <a:spLocks noGrp="1"/>
          </p:cNvSpPr>
          <p:nvPr>
            <p:ph type="body" idx="1"/>
          </p:nvPr>
        </p:nvSpPr>
        <p:spPr>
          <a:xfrm>
            <a:off x="382175" y="3774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Crie uma string com a frase "Aprendendo Java é divertido!". Em seguida, utilize métodos de string para: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Imprimir o comprimento da string.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Converter toda a string para maiúsculas.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Substituir a palavra "divertido" por "incrível".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/>
              <a:t>Verificar se a string contém a palavra "Java".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FBE31-A0AB-B69B-6E8A-6ED1D639C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946586-D1D0-B924-E61D-7ADA65FCB4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computer code with red and blue text&#10;&#10;AI-generated content may be incorrect.">
            <a:extLst>
              <a:ext uri="{FF2B5EF4-FFF2-40B4-BE49-F238E27FC236}">
                <a16:creationId xmlns:a16="http://schemas.microsoft.com/office/drawing/2014/main" id="{E1A48161-FCDE-0CDF-1A67-A5D437822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5" y="1328738"/>
            <a:ext cx="6153150" cy="24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04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Histórico</a:t>
            </a:r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Primeira linguagem com portabilidade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2099" y="1564500"/>
            <a:ext cx="3526826" cy="349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Java Development Kit - JDK</a:t>
            </a:r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Conjunto de ferramentas necessárias para desenvolver aplicativos Java.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b="1"/>
              <a:t>Componentes:</a:t>
            </a:r>
            <a:endParaRPr b="1"/>
          </a:p>
          <a:p>
            <a:pPr marL="457200" lvl="0" indent="-342900" algn="just" rtl="0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t-BR" b="1"/>
              <a:t>Java Runtime Environment (JRE): </a:t>
            </a:r>
            <a:r>
              <a:rPr lang="pt-BR"/>
              <a:t>Inclui a Java Virtual Machine (JVM) e bibliotecas de classes padrão necessárias para executar aplicativos Java.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b="1"/>
              <a:t>Compilador (javac):</a:t>
            </a:r>
            <a:r>
              <a:rPr lang="pt-BR"/>
              <a:t> Transforma o código fonte Java em bytecode que pode ser executado pela JVM.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b="1"/>
              <a:t>Depurador (jdb):</a:t>
            </a:r>
            <a:r>
              <a:rPr lang="pt-BR"/>
              <a:t> Ferramenta para depuração de programas Java.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b="1"/>
              <a:t>Arquivador (jar)</a:t>
            </a:r>
            <a:r>
              <a:rPr lang="pt-BR"/>
              <a:t>: Ferramenta para empacotamento de arquivos e bibliotecas Java em arquivos JAR.</a:t>
            </a:r>
            <a:endParaRPr/>
          </a:p>
          <a:p>
            <a:pPr marL="457200" lvl="0" indent="-342900" algn="just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b="1"/>
              <a:t>Ferramentas de documentação (javadoc):</a:t>
            </a:r>
            <a:r>
              <a:rPr lang="pt-BR"/>
              <a:t> Gera documentação HTML a partir de comentários no código fonte Java.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Java Development Kit - JDK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8050" y="1017726"/>
            <a:ext cx="4186300" cy="3867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Características</a:t>
            </a:r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Orientada a objeto;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Portável: escreva uma vez, execute em qualquer lugar;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Gerência memória e coleta lixo (Garbage Collection);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Suporte a Multi Threaded.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2" name="Picture 1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3C765594-58A6-7A47-435E-545DEC994BA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172" r="-122" b="-345"/>
          <a:stretch/>
        </p:blipFill>
        <p:spPr>
          <a:xfrm>
            <a:off x="1348154" y="2763715"/>
            <a:ext cx="6043257" cy="20074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Orientação a Objeto</a:t>
            </a:r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Objetivo: Aproximar o mundo digital do real.</a:t>
            </a:r>
            <a:endParaRPr/>
          </a:p>
        </p:txBody>
      </p:sp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3225" y="1893375"/>
            <a:ext cx="3257550" cy="23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Conhecendo o eclipse</a:t>
            </a: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Workspace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4575" y="1836822"/>
            <a:ext cx="4990700" cy="2530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35</Slides>
  <Notes>34</Notes>
  <HiddenSlides>1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6" baseType="lpstr">
      <vt:lpstr>Simple Light</vt:lpstr>
      <vt:lpstr>Introdução Programação Orientada a Objetos (POO)</vt:lpstr>
      <vt:lpstr>Histórico</vt:lpstr>
      <vt:lpstr>Histórico</vt:lpstr>
      <vt:lpstr>Histórico</vt:lpstr>
      <vt:lpstr>Java Development Kit - JDK</vt:lpstr>
      <vt:lpstr>Java Development Kit - JDK</vt:lpstr>
      <vt:lpstr>Características</vt:lpstr>
      <vt:lpstr>Orientação a Objeto</vt:lpstr>
      <vt:lpstr>Conhecendo o eclipse</vt:lpstr>
      <vt:lpstr>PowerPoint Presentation</vt:lpstr>
      <vt:lpstr>Conhecendo o eclipse</vt:lpstr>
      <vt:lpstr>Conhecendo o eclipse</vt:lpstr>
      <vt:lpstr>Conhecendo o eclipse</vt:lpstr>
      <vt:lpstr>Conhecendo o eclipse</vt:lpstr>
      <vt:lpstr>Conhecendo o eclipse</vt:lpstr>
      <vt:lpstr>Como um programa java é organizado?</vt:lpstr>
      <vt:lpstr>Como um programa java é organizado?</vt:lpstr>
      <vt:lpstr>Elementos da aplicação</vt:lpstr>
      <vt:lpstr>Comentários</vt:lpstr>
      <vt:lpstr>Variáveis </vt:lpstr>
      <vt:lpstr>Nomeação de variáveis  </vt:lpstr>
      <vt:lpstr>Constantes  </vt:lpstr>
      <vt:lpstr>Tipos primitivo</vt:lpstr>
      <vt:lpstr>Operadores aritméticos </vt:lpstr>
      <vt:lpstr>Praticando</vt:lpstr>
      <vt:lpstr>Praticando</vt:lpstr>
      <vt:lpstr>String</vt:lpstr>
      <vt:lpstr>Métodos úteis da classe String</vt:lpstr>
      <vt:lpstr>Métodos úteis da classe String</vt:lpstr>
      <vt:lpstr>Métodos úteis da classe String</vt:lpstr>
      <vt:lpstr>Métodos úteis da classe String</vt:lpstr>
      <vt:lpstr>Como são criados objetos da classe String  </vt:lpstr>
      <vt:lpstr>Praticando!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52</cp:revision>
  <dcterms:modified xsi:type="dcterms:W3CDTF">2025-04-25T23:32:08Z</dcterms:modified>
</cp:coreProperties>
</file>