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gpsXVxWhr02wdJ2bMYobrQ7xt9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rgbClr val="434343"/>
                </a:solidFill>
              </a:rPr>
              <a:t>Lendo dados do teclado com Scanner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Classe Scanner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463" y="1508275"/>
            <a:ext cx="73247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1104700" y="1467050"/>
            <a:ext cx="3924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304350" y="2825775"/>
            <a:ext cx="5892600" cy="44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Lendo uma linha inteira 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925" y="2023826"/>
            <a:ext cx="5231700" cy="6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Lendo um tipo específico 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950" y="1660600"/>
            <a:ext cx="54578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Escreva um programa em Java que solicite ao usuário o seu nome, idade e cidade natal;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Crie um programa em Java que solicite ao usuário três números inteiros e exiba a soma, a média e o produto desses números.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Escreva um programa que leia a altura e o peso de uma pessoa e calcule o Índice de Massa Corporal (IMC), usando a fórmula;</a:t>
            </a:r>
            <a:endParaRPr sz="2900"/>
          </a:p>
        </p:txBody>
      </p:sp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25" y="4058049"/>
            <a:ext cx="2515325" cy="11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