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ga7YXh2tdTpeQQGrjEMK9vBmV8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3580B-C4C8-D26D-8526-C64384AA04DB}" v="1" dt="2025-05-09T21:49:41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RA SONALE SANTOS SAMPIO" userId="S::samara.sampaio@maisunifacisa.com.br::c6ab63cc-11c7-4f7e-92d3-ab635a884027" providerId="AD" clId="Web-{C15BCE5C-046D-B958-6A79-D6C93DEE5F94}"/>
    <pc:docChg chg="modSld">
      <pc:chgData name="SAMARA SONALE SANTOS SAMPIO" userId="S::samara.sampaio@maisunifacisa.com.br::c6ab63cc-11c7-4f7e-92d3-ab635a884027" providerId="AD" clId="Web-{C15BCE5C-046D-B958-6A79-D6C93DEE5F94}" dt="2025-04-23T13:51:49.592" v="1" actId="1076"/>
      <pc:docMkLst>
        <pc:docMk/>
      </pc:docMkLst>
      <pc:sldChg chg="addSp modSp">
        <pc:chgData name="SAMARA SONALE SANTOS SAMPIO" userId="S::samara.sampaio@maisunifacisa.com.br::c6ab63cc-11c7-4f7e-92d3-ab635a884027" providerId="AD" clId="Web-{C15BCE5C-046D-B958-6A79-D6C93DEE5F94}" dt="2025-04-23T13:51:49.592" v="1" actId="1076"/>
        <pc:sldMkLst>
          <pc:docMk/>
          <pc:sldMk cId="3437152807" sldId="262"/>
        </pc:sldMkLst>
        <pc:picChg chg="add mod">
          <ac:chgData name="SAMARA SONALE SANTOS SAMPIO" userId="S::samara.sampaio@maisunifacisa.com.br::c6ab63cc-11c7-4f7e-92d3-ab635a884027" providerId="AD" clId="Web-{C15BCE5C-046D-B958-6A79-D6C93DEE5F94}" dt="2025-04-23T13:51:49.592" v="1" actId="1076"/>
          <ac:picMkLst>
            <pc:docMk/>
            <pc:sldMk cId="3437152807" sldId="262"/>
            <ac:picMk id="4" creationId="{C9685623-1B23-CCC6-7C20-272E7562898B}"/>
          </ac:picMkLst>
        </pc:picChg>
      </pc:sldChg>
    </pc:docChg>
  </pc:docChgLst>
  <pc:docChgLst>
    <pc:chgData name="SAMARA SONALE SANTOS SAMPIO" userId="S::samara.sampaio@maisunifacisa.com.br::c6ab63cc-11c7-4f7e-92d3-ab635a884027" providerId="AD" clId="Web-{51462DFA-E15F-80FF-C574-721172948CAE}"/>
    <pc:docChg chg="modSld">
      <pc:chgData name="SAMARA SONALE SANTOS SAMPIO" userId="S::samara.sampaio@maisunifacisa.com.br::c6ab63cc-11c7-4f7e-92d3-ab635a884027" providerId="AD" clId="Web-{51462DFA-E15F-80FF-C574-721172948CAE}" dt="2025-04-21T19:25:55.080" v="107" actId="20577"/>
      <pc:docMkLst>
        <pc:docMk/>
      </pc:docMkLst>
      <pc:sldChg chg="modSp">
        <pc:chgData name="SAMARA SONALE SANTOS SAMPIO" userId="S::samara.sampaio@maisunifacisa.com.br::c6ab63cc-11c7-4f7e-92d3-ab635a884027" providerId="AD" clId="Web-{51462DFA-E15F-80FF-C574-721172948CAE}" dt="2025-04-21T19:25:07.186" v="44" actId="20577"/>
        <pc:sldMkLst>
          <pc:docMk/>
          <pc:sldMk cId="0" sldId="257"/>
        </pc:sldMkLst>
        <pc:spChg chg="mod">
          <ac:chgData name="SAMARA SONALE SANTOS SAMPIO" userId="S::samara.sampaio@maisunifacisa.com.br::c6ab63cc-11c7-4f7e-92d3-ab635a884027" providerId="AD" clId="Web-{51462DFA-E15F-80FF-C574-721172948CAE}" dt="2025-04-21T19:25:07.186" v="44" actId="20577"/>
          <ac:spMkLst>
            <pc:docMk/>
            <pc:sldMk cId="0" sldId="257"/>
            <ac:spMk id="62" creationId="{00000000-0000-0000-0000-000000000000}"/>
          </ac:spMkLst>
        </pc:spChg>
      </pc:sldChg>
      <pc:sldChg chg="modSp">
        <pc:chgData name="SAMARA SONALE SANTOS SAMPIO" userId="S::samara.sampaio@maisunifacisa.com.br::c6ab63cc-11c7-4f7e-92d3-ab635a884027" providerId="AD" clId="Web-{51462DFA-E15F-80FF-C574-721172948CAE}" dt="2025-04-21T19:25:55.080" v="107" actId="20577"/>
        <pc:sldMkLst>
          <pc:docMk/>
          <pc:sldMk cId="0" sldId="259"/>
        </pc:sldMkLst>
        <pc:spChg chg="mod">
          <ac:chgData name="SAMARA SONALE SANTOS SAMPIO" userId="S::samara.sampaio@maisunifacisa.com.br::c6ab63cc-11c7-4f7e-92d3-ab635a884027" providerId="AD" clId="Web-{51462DFA-E15F-80FF-C574-721172948CAE}" dt="2025-04-21T19:25:55.080" v="107" actId="20577"/>
          <ac:spMkLst>
            <pc:docMk/>
            <pc:sldMk cId="0" sldId="259"/>
            <ac:spMk id="76" creationId="{00000000-0000-0000-0000-000000000000}"/>
          </ac:spMkLst>
        </pc:spChg>
      </pc:sldChg>
    </pc:docChg>
  </pc:docChgLst>
  <pc:docChgLst>
    <pc:chgData name="SAMARA SONALE SANTOS SAMPIO" userId="S::samara.sampaio@maisunifacisa.com.br::c6ab63cc-11c7-4f7e-92d3-ab635a884027" providerId="AD" clId="Web-{CC4328D0-4EF3-9AAD-8D7A-7F88C519C93E}"/>
    <pc:docChg chg="addSld">
      <pc:chgData name="SAMARA SONALE SANTOS SAMPIO" userId="S::samara.sampaio@maisunifacisa.com.br::c6ab63cc-11c7-4f7e-92d3-ab635a884027" providerId="AD" clId="Web-{CC4328D0-4EF3-9AAD-8D7A-7F88C519C93E}" dt="2025-04-21T19:51:19.932" v="0"/>
      <pc:docMkLst>
        <pc:docMk/>
      </pc:docMkLst>
      <pc:sldChg chg="add">
        <pc:chgData name="SAMARA SONALE SANTOS SAMPIO" userId="S::samara.sampaio@maisunifacisa.com.br::c6ab63cc-11c7-4f7e-92d3-ab635a884027" providerId="AD" clId="Web-{CC4328D0-4EF3-9AAD-8D7A-7F88C519C93E}" dt="2025-04-21T19:51:19.932" v="0"/>
        <pc:sldMkLst>
          <pc:docMk/>
          <pc:sldMk cId="3437152807" sldId="262"/>
        </pc:sldMkLst>
      </pc:sldChg>
    </pc:docChg>
  </pc:docChgLst>
  <pc:docChgLst>
    <pc:chgData name="SAMARA SONALE SANTOS SAMPIO" userId="S::samara.sampaio@maisunifacisa.com.br::c6ab63cc-11c7-4f7e-92d3-ab635a884027" providerId="AD" clId="Web-{10B3580B-C4C8-D26D-8526-C64384AA04DB}"/>
    <pc:docChg chg="modSld">
      <pc:chgData name="SAMARA SONALE SANTOS SAMPIO" userId="S::samara.sampaio@maisunifacisa.com.br::c6ab63cc-11c7-4f7e-92d3-ab635a884027" providerId="AD" clId="Web-{10B3580B-C4C8-D26D-8526-C64384AA04DB}" dt="2025-05-09T21:49:41.648" v="0" actId="1076"/>
      <pc:docMkLst>
        <pc:docMk/>
      </pc:docMkLst>
      <pc:sldChg chg="modSp">
        <pc:chgData name="SAMARA SONALE SANTOS SAMPIO" userId="S::samara.sampaio@maisunifacisa.com.br::c6ab63cc-11c7-4f7e-92d3-ab635a884027" providerId="AD" clId="Web-{10B3580B-C4C8-D26D-8526-C64384AA04DB}" dt="2025-05-09T21:49:41.648" v="0" actId="1076"/>
        <pc:sldMkLst>
          <pc:docMk/>
          <pc:sldMk cId="0" sldId="261"/>
        </pc:sldMkLst>
        <pc:picChg chg="mod">
          <ac:chgData name="SAMARA SONALE SANTOS SAMPIO" userId="S::samara.sampaio@maisunifacisa.com.br::c6ab63cc-11c7-4f7e-92d3-ab635a884027" providerId="AD" clId="Web-{10B3580B-C4C8-D26D-8526-C64384AA04DB}" dt="2025-05-09T21:49:41.648" v="0" actId="1076"/>
          <ac:picMkLst>
            <pc:docMk/>
            <pc:sldMk cId="0" sldId="261"/>
            <ac:picMk id="9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>
                <a:solidFill>
                  <a:srgbClr val="434343"/>
                </a:solidFill>
              </a:rPr>
              <a:t>JOptionPane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Professora: Samara Sampaio</a:t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9100" y="4367525"/>
            <a:ext cx="254317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Conceitos</a:t>
            </a:r>
            <a:endParaRPr/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É uma classe do pacote </a:t>
            </a:r>
            <a:r>
              <a:rPr lang="pt-BR" dirty="0" err="1"/>
              <a:t>javax.swing</a:t>
            </a:r>
            <a:r>
              <a:rPr lang="pt-BR" dirty="0"/>
              <a:t> em Java que facilita a criação de diálogos gráficos simples;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Permite exibir janelas modais com diferentes tipos de mensagens e interações com o usuário.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Use </a:t>
            </a:r>
            <a:r>
              <a:rPr lang="pt-BR" dirty="0" err="1"/>
              <a:t>JOptionPane</a:t>
            </a:r>
            <a:r>
              <a:rPr lang="pt-BR" dirty="0"/>
              <a:t> para criar diálogos e interações em uma interface gráfica.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Use </a:t>
            </a:r>
            <a:r>
              <a:rPr lang="pt-BR" dirty="0" err="1"/>
              <a:t>System.out.print</a:t>
            </a:r>
            <a:r>
              <a:rPr lang="pt-BR" dirty="0"/>
              <a:t> ou </a:t>
            </a:r>
            <a:r>
              <a:rPr lang="pt-BR" dirty="0" err="1"/>
              <a:t>System.out.println</a:t>
            </a:r>
            <a:r>
              <a:rPr lang="pt-BR" dirty="0"/>
              <a:t> para exibir mensagens simples no console sem a necessidade de uma interface gráfica.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Exemplos de utilização</a:t>
            </a:r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525" y="1385398"/>
            <a:ext cx="7990950" cy="7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6613" y="2737450"/>
            <a:ext cx="26955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Exemplos de utilização</a:t>
            </a:r>
            <a:endParaRPr/>
          </a:p>
        </p:txBody>
      </p:sp>
      <p:sp>
        <p:nvSpPr>
          <p:cNvPr id="76" name="Google Shape;7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r>
              <a:rPr lang="en-US" dirty="0"/>
              <a:t>Caso a </a:t>
            </a:r>
            <a:r>
              <a:rPr lang="en-US" dirty="0" err="1"/>
              <a:t>importação</a:t>
            </a:r>
            <a:r>
              <a:rPr lang="en-US" dirty="0"/>
              <a:t> do </a:t>
            </a:r>
            <a:r>
              <a:rPr lang="en-US" dirty="0" err="1"/>
              <a:t>JOption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funcione</a:t>
            </a:r>
            <a:r>
              <a:rPr lang="en-US" dirty="0"/>
              <a:t>, </a:t>
            </a:r>
            <a:r>
              <a:rPr lang="en-US" dirty="0" err="1"/>
              <a:t>adicione</a:t>
            </a:r>
            <a:r>
              <a:rPr lang="en-US" dirty="0"/>
              <a:t> "requires </a:t>
            </a:r>
            <a:r>
              <a:rPr lang="en-US" dirty="0" err="1"/>
              <a:t>java.desktop</a:t>
            </a:r>
            <a:r>
              <a:rPr lang="en-US" dirty="0"/>
              <a:t>;" no </a:t>
            </a:r>
            <a:r>
              <a:rPr lang="en-US" dirty="0" err="1"/>
              <a:t>arquivo</a:t>
            </a:r>
            <a:r>
              <a:rPr lang="en-US"/>
              <a:t> module-info.</a:t>
            </a: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871" y="1297525"/>
            <a:ext cx="764145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3725" y="2350450"/>
            <a:ext cx="26765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Exemplos de utilização</a:t>
            </a:r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950" y="1260213"/>
            <a:ext cx="76581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87863" y="2500650"/>
            <a:ext cx="301942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Exemplos de utilização</a:t>
            </a:r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865" y="1128844"/>
            <a:ext cx="8773030" cy="1243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2113" y="2756813"/>
            <a:ext cx="269557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AFF3-6251-238C-9BBA-A682D3E6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Exercícios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9B7E6-CC55-5631-4DBC-82F2B0DFC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4999"/>
              </a:lnSpc>
            </a:pPr>
            <a:r>
              <a:rPr lang="en-US" err="1"/>
              <a:t>Crie</a:t>
            </a:r>
            <a:r>
              <a:rPr lang="en-US" dirty="0"/>
              <a:t> um </a:t>
            </a:r>
            <a:r>
              <a:rPr lang="en-US" err="1"/>
              <a:t>programa</a:t>
            </a:r>
            <a:r>
              <a:rPr lang="en-US" dirty="0"/>
              <a:t> </a:t>
            </a:r>
            <a:r>
              <a:rPr lang="en-US" err="1"/>
              <a:t>em</a:t>
            </a:r>
            <a:r>
              <a:rPr lang="en-US" dirty="0"/>
              <a:t> Java que </a:t>
            </a:r>
            <a:r>
              <a:rPr lang="en-US" err="1"/>
              <a:t>solicite</a:t>
            </a:r>
            <a:r>
              <a:rPr lang="en-US" dirty="0"/>
              <a:t> </a:t>
            </a:r>
            <a:r>
              <a:rPr lang="en-US" err="1"/>
              <a:t>ao</a:t>
            </a:r>
            <a:r>
              <a:rPr lang="en-US" dirty="0"/>
              <a:t> </a:t>
            </a:r>
            <a:r>
              <a:rPr lang="en-US" err="1"/>
              <a:t>usuário</a:t>
            </a:r>
            <a:r>
              <a:rPr lang="en-US" dirty="0"/>
              <a:t> </a:t>
            </a:r>
            <a:r>
              <a:rPr lang="en-US" err="1"/>
              <a:t>três</a:t>
            </a:r>
            <a:r>
              <a:rPr lang="en-US" dirty="0"/>
              <a:t> </a:t>
            </a:r>
            <a:r>
              <a:rPr lang="en-US" err="1"/>
              <a:t>números</a:t>
            </a:r>
            <a:r>
              <a:rPr lang="en-US" dirty="0"/>
              <a:t> </a:t>
            </a:r>
            <a:r>
              <a:rPr lang="en-US" err="1"/>
              <a:t>inteiros</a:t>
            </a:r>
            <a:r>
              <a:rPr lang="en-US" dirty="0"/>
              <a:t> e </a:t>
            </a:r>
            <a:r>
              <a:rPr lang="en-US" err="1"/>
              <a:t>exiba</a:t>
            </a:r>
            <a:r>
              <a:rPr lang="en-US" dirty="0"/>
              <a:t> a soma, a </a:t>
            </a:r>
            <a:r>
              <a:rPr lang="en-US" err="1"/>
              <a:t>média</a:t>
            </a:r>
            <a:r>
              <a:rPr lang="en-US" dirty="0"/>
              <a:t> e o </a:t>
            </a:r>
            <a:r>
              <a:rPr lang="en-US" err="1"/>
              <a:t>produto</a:t>
            </a:r>
            <a:r>
              <a:rPr lang="en-US" dirty="0"/>
              <a:t> </a:t>
            </a:r>
            <a:r>
              <a:rPr lang="en-US" err="1"/>
              <a:t>desses</a:t>
            </a:r>
            <a:r>
              <a:rPr lang="en-US" dirty="0"/>
              <a:t> </a:t>
            </a:r>
            <a:r>
              <a:rPr lang="en-US"/>
              <a:t>números;</a:t>
            </a:r>
          </a:p>
          <a:p>
            <a:pPr algn="just">
              <a:lnSpc>
                <a:spcPct val="114999"/>
              </a:lnSpc>
            </a:pPr>
            <a:r>
              <a:rPr lang="en-US"/>
              <a:t>Escreva um programa que leia a altura e o peso de uma pessoa e calcule o Índice de Massa Corporal (IMC), usando a fórmula;</a:t>
            </a:r>
          </a:p>
        </p:txBody>
      </p:sp>
      <p:pic>
        <p:nvPicPr>
          <p:cNvPr id="4" name="Picture 3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C9685623-1B23-CCC6-7C20-272E75628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611" y="2687812"/>
            <a:ext cx="25146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528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 Light</vt:lpstr>
      <vt:lpstr>JOptionPane</vt:lpstr>
      <vt:lpstr>Conceitos</vt:lpstr>
      <vt:lpstr>Exemplos de utilização</vt:lpstr>
      <vt:lpstr>Exemplos de utilização</vt:lpstr>
      <vt:lpstr>Exemplos de utilização</vt:lpstr>
      <vt:lpstr>Exemplos de utilização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22</cp:revision>
  <dcterms:modified xsi:type="dcterms:W3CDTF">2025-05-09T21:49:41Z</dcterms:modified>
</cp:coreProperties>
</file>