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jbN1kRC+vMzCdw7L9WEItibHaN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207E6-852C-7709-E65B-67540954EAA9}" v="12" dt="2025-04-24T12:26:1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3D1207E6-852C-7709-E65B-67540954EAA9}"/>
    <pc:docChg chg="modSld">
      <pc:chgData name="SAMARA SONALE SANTOS SAMPIO" userId="S::samara.sampaio@maisunifacisa.com.br::c6ab63cc-11c7-4f7e-92d3-ab635a884027" providerId="AD" clId="Web-{3D1207E6-852C-7709-E65B-67540954EAA9}" dt="2025-04-24T12:26:17.145" v="10" actId="20577"/>
      <pc:docMkLst>
        <pc:docMk/>
      </pc:docMkLst>
      <pc:sldChg chg="modSp">
        <pc:chgData name="SAMARA SONALE SANTOS SAMPIO" userId="S::samara.sampaio@maisunifacisa.com.br::c6ab63cc-11c7-4f7e-92d3-ab635a884027" providerId="AD" clId="Web-{3D1207E6-852C-7709-E65B-67540954EAA9}" dt="2025-04-24T12:26:17.145" v="10" actId="20577"/>
        <pc:sldMkLst>
          <pc:docMk/>
          <pc:sldMk cId="0" sldId="260"/>
        </pc:sldMkLst>
        <pc:spChg chg="mod">
          <ac:chgData name="SAMARA SONALE SANTOS SAMPIO" userId="S::samara.sampaio@maisunifacisa.com.br::c6ab63cc-11c7-4f7e-92d3-ab635a884027" providerId="AD" clId="Web-{3D1207E6-852C-7709-E65B-67540954EAA9}" dt="2025-04-24T12:26:17.145" v="10" actId="20577"/>
          <ac:spMkLst>
            <pc:docMk/>
            <pc:sldMk cId="0" sldId="260"/>
            <ac:spMk id="8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rgbClr val="434343"/>
                </a:solidFill>
              </a:rPr>
              <a:t>Array 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Arrays?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É uma estrutura de dados que armazena uma coleção de elementos do mesmo tipo, acessíveis por um índice.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/>
              <a:t>Permitem armazenar múltiplos valores em uma única variável.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68" name="Google Shape;68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Tipo de dados uniforme;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Tamanho fixo;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Acesso por índice.</a:t>
            </a:r>
            <a:endParaRPr/>
          </a:p>
        </p:txBody>
      </p:sp>
      <p:pic>
        <p:nvPicPr>
          <p:cNvPr id="69" name="Google Shape;6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62050" y="2571750"/>
            <a:ext cx="6619875" cy="161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Declaração e Inicialização</a:t>
            </a:r>
            <a:endParaRPr/>
          </a:p>
        </p:txBody>
      </p:sp>
      <p:sp>
        <p:nvSpPr>
          <p:cNvPr id="75" name="Google Shape;7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int[] numeros = new int[5];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b="1"/>
              <a:t>Atribuição de valores aos elementos do array</a:t>
            </a: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numeros[0] = 10;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numeros[1] = 20;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numeros[2] = 30;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numeros[3] = 40;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numeros[4] = 50;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Vamos praticar!</a:t>
            </a:r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Dado o seguinte </a:t>
            </a:r>
            <a:r>
              <a:rPr lang="pt-BR" dirty="0" err="1"/>
              <a:t>array</a:t>
            </a:r>
            <a:r>
              <a:rPr lang="pt-BR" dirty="0"/>
              <a:t> de inteiros, acesse e imprima o segundo e o quarto elemento. </a:t>
            </a: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numeros</a:t>
            </a:r>
            <a:r>
              <a:rPr lang="pt-BR" dirty="0"/>
              <a:t> = {10, 20, 30, 40, 50};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Dado o </a:t>
            </a:r>
            <a:r>
              <a:rPr lang="pt-BR" dirty="0" err="1"/>
              <a:t>array</a:t>
            </a:r>
            <a:r>
              <a:rPr lang="pt-BR" dirty="0"/>
              <a:t> abaixo, substitua o valor do terceiro elemento por 100. </a:t>
            </a: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numeros</a:t>
            </a:r>
            <a:r>
              <a:rPr lang="pt-BR" dirty="0"/>
              <a:t> = {5, 10, 15, 20, 25};</a:t>
            </a:r>
            <a:endParaRPr dirty="0"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 dirty="0"/>
              <a:t>Dado o </a:t>
            </a:r>
            <a:r>
              <a:rPr lang="pt-BR" dirty="0" err="1"/>
              <a:t>array</a:t>
            </a:r>
            <a:r>
              <a:rPr lang="pt-BR" dirty="0"/>
              <a:t> de números inteiros, calcule a soma do primeiro e do último elemento. </a:t>
            </a:r>
            <a:r>
              <a:rPr lang="pt-BR" dirty="0" err="1"/>
              <a:t>int</a:t>
            </a:r>
            <a:r>
              <a:rPr lang="pt-BR" dirty="0"/>
              <a:t>[] </a:t>
            </a:r>
            <a:r>
              <a:rPr lang="pt-BR" dirty="0" err="1"/>
              <a:t>numeros</a:t>
            </a:r>
            <a:r>
              <a:rPr lang="pt-BR" dirty="0"/>
              <a:t> = {3, 6, 9, 12, 15};</a:t>
            </a:r>
            <a:endParaRPr dirty="0"/>
          </a:p>
          <a:p>
            <a:pPr marL="114300" indent="0" algn="just">
              <a:buNone/>
            </a:pPr>
            <a:r>
              <a:rPr lang="pt-BR" dirty="0"/>
              <a:t>4. Dado o </a:t>
            </a:r>
            <a:r>
              <a:rPr lang="pt-BR" dirty="0" err="1"/>
              <a:t>array</a:t>
            </a:r>
            <a:r>
              <a:rPr lang="pt-BR" dirty="0"/>
              <a:t> de inteiros, calcule a diferença entre o segundo e o terceiro elementos. </a:t>
            </a:r>
            <a:r>
              <a:rPr lang="pt-BR" dirty="0" err="1"/>
              <a:t>numeros</a:t>
            </a:r>
            <a:r>
              <a:rPr lang="pt-BR" dirty="0"/>
              <a:t> = {3, 6, 9, 12, 15};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Array </vt:lpstr>
      <vt:lpstr>O que são Arrays?</vt:lpstr>
      <vt:lpstr>Características</vt:lpstr>
      <vt:lpstr>Declaração e Inicialização</vt:lpstr>
      <vt:lpstr>Vamos praticar!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8</cp:revision>
  <dcterms:modified xsi:type="dcterms:W3CDTF">2025-04-24T12:26:20Z</dcterms:modified>
</cp:coreProperties>
</file>