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Source Code Pro" panose="020B0509030403020204" pitchFamily="49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CA6043-7313-B079-D8D6-05679F4F4D16}" v="3" dt="2025-05-03T00:18:50.8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ARA SONALE SANTOS SAMPIO" userId="S::samara.sampaio@maisunifacisa.com.br::c6ab63cc-11c7-4f7e-92d3-ab635a884027" providerId="AD" clId="Web-{4DCA6043-7313-B079-D8D6-05679F4F4D16}"/>
    <pc:docChg chg="modSld">
      <pc:chgData name="SAMARA SONALE SANTOS SAMPIO" userId="S::samara.sampaio@maisunifacisa.com.br::c6ab63cc-11c7-4f7e-92d3-ab635a884027" providerId="AD" clId="Web-{4DCA6043-7313-B079-D8D6-05679F4F4D16}" dt="2025-05-03T00:18:50.827" v="2" actId="20577"/>
      <pc:docMkLst>
        <pc:docMk/>
      </pc:docMkLst>
      <pc:sldChg chg="modSp">
        <pc:chgData name="SAMARA SONALE SANTOS SAMPIO" userId="S::samara.sampaio@maisunifacisa.com.br::c6ab63cc-11c7-4f7e-92d3-ab635a884027" providerId="AD" clId="Web-{4DCA6043-7313-B079-D8D6-05679F4F4D16}" dt="2025-05-03T00:18:50.827" v="2" actId="20577"/>
        <pc:sldMkLst>
          <pc:docMk/>
          <pc:sldMk cId="0" sldId="265"/>
        </pc:sldMkLst>
        <pc:spChg chg="mod">
          <ac:chgData name="SAMARA SONALE SANTOS SAMPIO" userId="S::samara.sampaio@maisunifacisa.com.br::c6ab63cc-11c7-4f7e-92d3-ab635a884027" providerId="AD" clId="Web-{4DCA6043-7313-B079-D8D6-05679F4F4D16}" dt="2025-05-03T00:18:50.827" v="2" actId="20577"/>
          <ac:spMkLst>
            <pc:docMk/>
            <pc:sldMk cId="0" sldId="265"/>
            <ac:spMk id="10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1d7e2102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1d7e2102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f33ca4020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f33ca4020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f1d7e21028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f1d7e21028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f1e6869f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f1e6869f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f1e6869ffd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f1e6869ffd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f1e6869ffd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f1e6869ffd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f1e6869ffd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f1e6869ffd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f1e6869ffd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f1e6869ffd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f1e6869ffd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f1e6869ffd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f1e6869ffd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f1e6869ffd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Estrutura de repetição - FOR 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Professora: Samara Sampaio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9100" y="4367525"/>
            <a:ext cx="2543175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AutoNum type="arabicPeriod"/>
            </a:pPr>
            <a:r>
              <a:rPr lang="pt-BR" sz="1700" dirty="0"/>
              <a:t>Escreva um programa que use um loop for para imprimir os números pares de 2 a 10.</a:t>
            </a:r>
            <a:endParaRPr lang="pt-BR" dirty="0"/>
          </a:p>
          <a:p>
            <a:pPr marL="457200" lvl="0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dirty="0"/>
              <a:t>Escreva um programa que use um loop for para calcular o fatorial de um número fornecido pelo usuário.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dirty="0"/>
              <a:t>Dado um </a:t>
            </a:r>
            <a:r>
              <a:rPr lang="pt-BR" dirty="0" err="1"/>
              <a:t>array</a:t>
            </a:r>
            <a:r>
              <a:rPr lang="pt-BR" dirty="0"/>
              <a:t> de inteiros, utilize um loop for para encontrar o maior valor presente no </a:t>
            </a:r>
            <a:r>
              <a:rPr lang="pt-BR" dirty="0" err="1"/>
              <a:t>array</a:t>
            </a:r>
            <a:r>
              <a:rPr lang="pt-BR" dirty="0"/>
              <a:t>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dirty="0"/>
              <a:t>Escreva um programa que use um loop for para contar o número de vogais em uma </a:t>
            </a:r>
            <a:r>
              <a:rPr lang="pt-BR" dirty="0" err="1"/>
              <a:t>string</a:t>
            </a:r>
            <a:r>
              <a:rPr lang="pt-BR" dirty="0"/>
              <a:t> fornecida pelo usuário.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dirty="0"/>
              <a:t>Crie um programa que use um loop for para calcular a soma dos números pares de 1 a 20 e exiba o resultado.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estrutura de repetição?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Uma estrutura de repetição é uma lógica que repete as ações de um mesmo bloco de código por um número de vezes determinado a partir do tipo de estrutura de repetição.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Quando devemos usar as estruturas de repetição?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estruturas de repetição nos auxiliam na hora de trabalhar com listagens;</a:t>
            </a:r>
            <a:endParaRPr/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Em alguns outros casos também é possível criar lógicas dentro da estrutura de repetição para que a mesma seja terminada antes do previsto.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Quais são as estruturas de repetições?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For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Foreach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While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Do while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7075" y="235600"/>
            <a:ext cx="3643000" cy="467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Na estrutura de repetição For temos três principais pilares a definir: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uma variável contadora;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uma condicional baseada na variável;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um pedaço de código que é executado ao final de cada repetição.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Sintaxe</a:t>
            </a: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for (inicialização; condição; incremento) 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    // Bloco de código a ser executado repetidamente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Inicialização: Declara e inicializa uma variável de controle.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Condição: É a condição que deve ser verdadeira para que o loop continue a executar. Se a condição for falsa, o loop termina.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Incremento: Atualiza a variável de controle a cada iteração. Pode ser um incremento, decremento.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de uso</a:t>
            </a:r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for (int i = 0; i &lt; 5; i++) 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    System.out.println("O valor de i é: " + i);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b="1"/>
              <a:t>Saída: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 valor de i é: 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 valor de i é: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 valor de i é: 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 valor de i é: 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valor de i é: 4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Vamos Praticar!</a:t>
            </a:r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34327" algn="just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/>
              <a:t>Escreva um programa que use um loop for para imprimir os números de 1 a 5;</a:t>
            </a:r>
            <a:endParaRPr/>
          </a:p>
          <a:p>
            <a:pPr marL="457200" lvl="0" indent="-334327" algn="just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/>
              <a:t>Utilize um loop for para calcular a soma dos números de 1 a 10 e exiba o resultado;</a:t>
            </a:r>
            <a:endParaRPr/>
          </a:p>
          <a:p>
            <a:pPr marL="457200" lvl="0" indent="-334327" algn="just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/>
              <a:t>Dado um array de inteiros, use um loop for para imprimir todos os elementos do array.</a:t>
            </a:r>
            <a:endParaRPr/>
          </a:p>
          <a:p>
            <a:pPr marL="457200" lvl="0" indent="-334327" algn="just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/>
              <a:t>Escreva um programa que use um loop for para fazer uma contagem regressiva de 5 até 1.</a:t>
            </a:r>
            <a:endParaRPr/>
          </a:p>
          <a:p>
            <a:pPr marL="457200" lvl="0" indent="-334327" algn="just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/>
              <a:t>Utilize um loop for para exibir a tabuada do número 3 (de 1 a 10);</a:t>
            </a:r>
            <a:endParaRPr/>
          </a:p>
          <a:p>
            <a:pPr marL="457200" lvl="0" indent="-334327" algn="just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/>
              <a:t>Escreva um programa que use um loop for para imprimir os números pares de 2 a 10.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10</Slides>
  <Notes>10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Simple Light</vt:lpstr>
      <vt:lpstr>Estrutura de repetição - FOR </vt:lpstr>
      <vt:lpstr>O que é estrutura de repetição?</vt:lpstr>
      <vt:lpstr>Quando devemos usar as estruturas de repetição?</vt:lpstr>
      <vt:lpstr>Quais são as estruturas de repetições?</vt:lpstr>
      <vt:lpstr>FOR</vt:lpstr>
      <vt:lpstr>Estrutura</vt:lpstr>
      <vt:lpstr>Sintaxe</vt:lpstr>
      <vt:lpstr>Exemplo de uso</vt:lpstr>
      <vt:lpstr>Vamos Praticar!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4</cp:revision>
  <dcterms:modified xsi:type="dcterms:W3CDTF">2025-05-03T00:18:54Z</dcterms:modified>
</cp:coreProperties>
</file>