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0A3E8-DBE0-C864-712B-B753681C6DF9}" v="48" dt="2025-04-30T13:25:42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RA SONALE SANTOS SAMPIO" userId="S::samara.sampaio@maisunifacisa.com.br::c6ab63cc-11c7-4f7e-92d3-ab635a884027" providerId="AD" clId="Web-{6C30A3E8-DBE0-C864-712B-B753681C6DF9}"/>
    <pc:docChg chg="addSld modSld">
      <pc:chgData name="SAMARA SONALE SANTOS SAMPIO" userId="S::samara.sampaio@maisunifacisa.com.br::c6ab63cc-11c7-4f7e-92d3-ab635a884027" providerId="AD" clId="Web-{6C30A3E8-DBE0-C864-712B-B753681C6DF9}" dt="2025-04-30T13:25:42.211" v="47" actId="20577"/>
      <pc:docMkLst>
        <pc:docMk/>
      </pc:docMkLst>
      <pc:sldChg chg="modSp new">
        <pc:chgData name="SAMARA SONALE SANTOS SAMPIO" userId="S::samara.sampaio@maisunifacisa.com.br::c6ab63cc-11c7-4f7e-92d3-ab635a884027" providerId="AD" clId="Web-{6C30A3E8-DBE0-C864-712B-B753681C6DF9}" dt="2025-04-30T13:25:42.211" v="47" actId="20577"/>
        <pc:sldMkLst>
          <pc:docMk/>
          <pc:sldMk cId="2453493057" sldId="264"/>
        </pc:sldMkLst>
        <pc:spChg chg="mod">
          <ac:chgData name="SAMARA SONALE SANTOS SAMPIO" userId="S::samara.sampaio@maisunifacisa.com.br::c6ab63cc-11c7-4f7e-92d3-ab635a884027" providerId="AD" clId="Web-{6C30A3E8-DBE0-C864-712B-B753681C6DF9}" dt="2025-04-30T13:22:32.424" v="9" actId="20577"/>
          <ac:spMkLst>
            <pc:docMk/>
            <pc:sldMk cId="2453493057" sldId="264"/>
            <ac:spMk id="2" creationId="{75EC84A8-C052-633A-7BA7-6D7B60500C25}"/>
          </ac:spMkLst>
        </pc:spChg>
        <pc:spChg chg="mod">
          <ac:chgData name="SAMARA SONALE SANTOS SAMPIO" userId="S::samara.sampaio@maisunifacisa.com.br::c6ab63cc-11c7-4f7e-92d3-ab635a884027" providerId="AD" clId="Web-{6C30A3E8-DBE0-C864-712B-B753681C6DF9}" dt="2025-04-30T13:25:42.211" v="47" actId="20577"/>
          <ac:spMkLst>
            <pc:docMk/>
            <pc:sldMk cId="2453493057" sldId="264"/>
            <ac:spMk id="3" creationId="{20AC0A05-BF9A-2403-D3B8-8B18057506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1d7e210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1d7e210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1d7e2102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1d7e2102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4c6832b7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4c6832b7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4c6832b7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4c6832b7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4c6832b7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4c6832b7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4c6832b7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4c6832b7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4c6832b7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4c6832b7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0dc9fe7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0dc9fe7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Estrutura de repetição - FOR EACH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Professora: Samara Sampaio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00" y="4367525"/>
            <a:ext cx="25431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 FOR EACH?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for-each é uma forma simplificada de iterar sobre arrays e coleções. Ele foi introduzido no Java 5 para tornar o código mais limpo e legível quando você não precisa do índice.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(Tipo elemento : coleção) {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// Corpo do loop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int[] numeros = {1, 2, 3, 4, 5};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for (int numero : numeros) {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System.out.println("Número: " + numero);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for Tradicional e for-each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Quando Usar o for Tradicional?</a:t>
            </a:r>
            <a:endParaRPr b="1"/>
          </a:p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Necessidade de Acesso ao Índice: Se você precisa saber a posição de um elemento ou manipular o índice, o for tradicional é o mais adequado.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Iteração Personalizada: Se você precisa pular elementos ou iterar em ordem inversa, o for tradicional oferece a flexibilidade necessária.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Modificação da Coleção: Em certos casos, como quando você precisa alterar os elementos de um array ou lista durante a iteração, o for tradicional pode ser mais apropriado.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for Tradicional e for-each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Quando Usar o for-each:</a:t>
            </a:r>
            <a:endParaRPr b="1"/>
          </a:p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Iteração Simples: Quando você precisa apenas percorrer todos os elementos de uma coleção sem se preocupar com o índice.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Legibilidade e Simplicidade: Para código mais limpo e fácil de manter, especialmente quando o índice não é necessário.</a:t>
            </a:r>
            <a:endParaRPr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Comparação Prática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Some os valores de um array e, ao mesmo tempo, multiplicar cada valor por sua posição no array.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r="4552"/>
          <a:stretch/>
        </p:blipFill>
        <p:spPr>
          <a:xfrm>
            <a:off x="116125" y="2149975"/>
            <a:ext cx="4389239" cy="25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372" y="2149975"/>
            <a:ext cx="4514002" cy="25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Crie um array de inteiros contendo os números {10, 20, 30, 40, 50}. E use um for-each para imprimir todos os elementos do array.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Crie um array de String contendo {"casa", "carro", "avião", "ônibus", "barco"}. E use um for-each para contar quantas palavras têm mais de 4 letras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Crie um array de inteiros {3, 7, 11, 18, 25}. Utilize um for-each para verificar se o número 18 está presente no array. Caso esteja, imprima: "Número encontrado!"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Crie um array de String com {"Java", "Python", "Ruby"}. Utilize um for-each para transformar todas as palavras em maiúsculas e imprimir.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84A8-C052-633A-7BA7-6D7B6050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Desafio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C0A05-BF9A-2403-D3B8-8B1805750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Crie</a:t>
            </a:r>
            <a:r>
              <a:rPr lang="en-US" dirty="0"/>
              <a:t> um array de </a:t>
            </a:r>
            <a:r>
              <a:rPr lang="en-US" err="1"/>
              <a:t>inteiros</a:t>
            </a:r>
            <a:r>
              <a:rPr lang="en-US" dirty="0"/>
              <a:t> {3, 7, 11, 18, 25, 11, 3}. Utilize um for-each para </a:t>
            </a:r>
            <a:r>
              <a:rPr lang="en-US" dirty="0" err="1"/>
              <a:t>verificar</a:t>
            </a:r>
            <a:r>
              <a:rPr lang="en-US" dirty="0"/>
              <a:t> se 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digitado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 no array. Caso </a:t>
            </a:r>
            <a:r>
              <a:rPr lang="en-US" dirty="0" err="1"/>
              <a:t>esteja</a:t>
            </a:r>
            <a:r>
              <a:rPr lang="en-US" dirty="0"/>
              <a:t>, </a:t>
            </a:r>
            <a:r>
              <a:rPr lang="en-US" dirty="0" err="1"/>
              <a:t>imprima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indices que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inteiro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/>
              <a:t> armazenado. </a:t>
            </a:r>
          </a:p>
        </p:txBody>
      </p:sp>
    </p:spTree>
    <p:extLst>
      <p:ext uri="{BB962C8B-B14F-4D97-AF65-F5344CB8AC3E}">
        <p14:creationId xmlns:p14="http://schemas.microsoft.com/office/powerpoint/2010/main" val="24534930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Estrutura de repetição - FOR EACH</vt:lpstr>
      <vt:lpstr>O que é o FOR EACH?</vt:lpstr>
      <vt:lpstr>Estrutura</vt:lpstr>
      <vt:lpstr>Exemplo</vt:lpstr>
      <vt:lpstr>Comparação Entre for Tradicional e for-each</vt:lpstr>
      <vt:lpstr>Comparação Entre for Tradicional e for-each</vt:lpstr>
      <vt:lpstr>Exemplo de Comparação Prática</vt:lpstr>
      <vt:lpstr>Atividades</vt:lpstr>
      <vt:lpstr>Desafio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12</cp:revision>
  <dcterms:modified xsi:type="dcterms:W3CDTF">2025-04-30T13:25:45Z</dcterms:modified>
</cp:coreProperties>
</file>