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AF460102-D7CD-F846-863A-CC29FB99319E}"/>
    <pc:docChg chg="modSld">
      <pc:chgData name="SAMARA SONALE SANTOS SAMPIO" userId="S::samara.sampaio@maisunifacisa.com.br::c6ab63cc-11c7-4f7e-92d3-ab635a884027" providerId="AD" clId="Web-{AF460102-D7CD-F846-863A-CC29FB99319E}" dt="2025-04-30T14:29:00.708" v="5" actId="20577"/>
      <pc:docMkLst>
        <pc:docMk/>
      </pc:docMkLst>
      <pc:sldChg chg="modSp">
        <pc:chgData name="SAMARA SONALE SANTOS SAMPIO" userId="S::samara.sampaio@maisunifacisa.com.br::c6ab63cc-11c7-4f7e-92d3-ab635a884027" providerId="AD" clId="Web-{AF460102-D7CD-F846-863A-CC29FB99319E}" dt="2025-04-30T13:26:28.929" v="2" actId="20577"/>
        <pc:sldMkLst>
          <pc:docMk/>
          <pc:sldMk cId="0" sldId="263"/>
        </pc:sldMkLst>
        <pc:spChg chg="mod">
          <ac:chgData name="SAMARA SONALE SANTOS SAMPIO" userId="S::samara.sampaio@maisunifacisa.com.br::c6ab63cc-11c7-4f7e-92d3-ab635a884027" providerId="AD" clId="Web-{AF460102-D7CD-F846-863A-CC29FB99319E}" dt="2025-04-30T13:26:28.929" v="2" actId="20577"/>
          <ac:spMkLst>
            <pc:docMk/>
            <pc:sldMk cId="0" sldId="263"/>
            <ac:spMk id="101" creationId="{00000000-0000-0000-0000-000000000000}"/>
          </ac:spMkLst>
        </pc:spChg>
      </pc:sldChg>
      <pc:sldChg chg="modSp">
        <pc:chgData name="SAMARA SONALE SANTOS SAMPIO" userId="S::samara.sampaio@maisunifacisa.com.br::c6ab63cc-11c7-4f7e-92d3-ab635a884027" providerId="AD" clId="Web-{AF460102-D7CD-F846-863A-CC29FB99319E}" dt="2025-04-30T14:29:00.708" v="5" actId="20577"/>
        <pc:sldMkLst>
          <pc:docMk/>
          <pc:sldMk cId="0" sldId="266"/>
        </pc:sldMkLst>
        <pc:spChg chg="mod">
          <ac:chgData name="SAMARA SONALE SANTOS SAMPIO" userId="S::samara.sampaio@maisunifacisa.com.br::c6ab63cc-11c7-4f7e-92d3-ab635a884027" providerId="AD" clId="Web-{AF460102-D7CD-F846-863A-CC29FB99319E}" dt="2025-04-30T14:29:00.708" v="5" actId="20577"/>
          <ac:spMkLst>
            <pc:docMk/>
            <pc:sldMk cId="0" sldId="266"/>
            <ac:spMk id="121" creationId="{00000000-0000-0000-0000-000000000000}"/>
          </ac:spMkLst>
        </pc:spChg>
      </pc:sldChg>
    </pc:docChg>
  </pc:docChgLst>
  <pc:docChgLst>
    <pc:chgData name="SAMARA SONALE SANTOS SAMPIO" userId="S::samara.sampaio@maisunifacisa.com.br::c6ab63cc-11c7-4f7e-92d3-ab635a884027" providerId="AD" clId="Web-{D51F1F29-A84C-6C39-2D82-C8DEFA074618}"/>
    <pc:docChg chg="modSld">
      <pc:chgData name="SAMARA SONALE SANTOS SAMPIO" userId="S::samara.sampaio@maisunifacisa.com.br::c6ab63cc-11c7-4f7e-92d3-ab635a884027" providerId="AD" clId="Web-{D51F1F29-A84C-6C39-2D82-C8DEFA074618}" dt="2025-05-06T13:32:59.797" v="3" actId="20577"/>
      <pc:docMkLst>
        <pc:docMk/>
      </pc:docMkLst>
      <pc:sldChg chg="delSp modSp">
        <pc:chgData name="SAMARA SONALE SANTOS SAMPIO" userId="S::samara.sampaio@maisunifacisa.com.br::c6ab63cc-11c7-4f7e-92d3-ab635a884027" providerId="AD" clId="Web-{D51F1F29-A84C-6C39-2D82-C8DEFA074618}" dt="2025-05-06T13:32:59.797" v="3" actId="20577"/>
        <pc:sldMkLst>
          <pc:docMk/>
          <pc:sldMk cId="0" sldId="267"/>
        </pc:sldMkLst>
        <pc:spChg chg="del">
          <ac:chgData name="SAMARA SONALE SANTOS SAMPIO" userId="S::samara.sampaio@maisunifacisa.com.br::c6ab63cc-11c7-4f7e-92d3-ab635a884027" providerId="AD" clId="Web-{D51F1F29-A84C-6C39-2D82-C8DEFA074618}" dt="2025-05-06T12:25:16.141" v="0"/>
          <ac:spMkLst>
            <pc:docMk/>
            <pc:sldMk cId="0" sldId="267"/>
            <ac:spMk id="126" creationId="{00000000-0000-0000-0000-000000000000}"/>
          </ac:spMkLst>
        </pc:spChg>
        <pc:spChg chg="mod">
          <ac:chgData name="SAMARA SONALE SANTOS SAMPIO" userId="S::samara.sampaio@maisunifacisa.com.br::c6ab63cc-11c7-4f7e-92d3-ab635a884027" providerId="AD" clId="Web-{D51F1F29-A84C-6C39-2D82-C8DEFA074618}" dt="2025-05-06T13:32:59.797" v="3" actId="20577"/>
          <ac:spMkLst>
            <pc:docMk/>
            <pc:sldMk cId="0" sldId="267"/>
            <ac:spMk id="12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1d7e21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1d7e21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91bd44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91bd44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91bd44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091bd44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6c56538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6c56538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07d9197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07d9197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07d91970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07d91970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07d91970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07d91970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07d91970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07d91970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7d91970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7d91970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7d91970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7d91970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7d91970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7d91970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91bd44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91bd44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Estrutura de repetição - WHILE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94" y="1725925"/>
            <a:ext cx="4703625" cy="20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Responda com do-while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peça ao usuário para inserir números positivos. O programa deve somar esses números e continuar pedindo até que o usuário insira um número negativo. No final, exiba a soma total dos números positivos inseridos.</a:t>
            </a:r>
            <a:endParaRPr dirty="0"/>
          </a:p>
          <a:p>
            <a:pPr>
              <a:buAutoNum type="arabicPeriod"/>
            </a:pPr>
            <a:r>
              <a:rPr lang="pt-BR" dirty="0"/>
              <a:t>Crie um programa que peça ao usuário para inserir um número inteiro. O programa deve gerar e exibir a tabuada (de 1 a 10) desse número. O programa deve continuar pedindo números até que o usuário insira um número zero para sair.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09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Escreva um programa que imprime "Olá, Mundo!" uma vez e continua a perguntar ao usuário se deseja imprimir novamente até que o usuário responda "não".</a:t>
            </a:r>
            <a:endParaRPr lang="en-US" sz="1700" dirty="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Solicite ao usuário um número e multiplique-o por 2. Pergunte se o usuário deseja repetir a operação com o resultado obtido até que o usuário escolha parar.</a:t>
            </a:r>
            <a:endParaRPr sz="1700" dirty="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 dirty="0"/>
              <a:t>Peça ao usuário para digitar um nome e exiba-o. Pergunte se o usuário deseja digitar outro nome até que ele escolha parar.</a:t>
            </a:r>
            <a:endParaRPr sz="1700" dirty="0"/>
          </a:p>
          <a:p>
            <a:pPr indent="-336550" algn="just">
              <a:buSzPts val="1700"/>
              <a:buAutoNum type="arabicPeriod"/>
            </a:pPr>
            <a:r>
              <a:rPr lang="pt-BR" sz="1700" dirty="0"/>
              <a:t>Escreva um programa que peça ao usuário um número inteiro positivo N e use um laço do-</a:t>
            </a:r>
            <a:r>
              <a:rPr lang="pt-BR" sz="1700" dirty="0" err="1"/>
              <a:t>while</a:t>
            </a:r>
            <a:r>
              <a:rPr lang="pt-BR" sz="1700"/>
              <a:t> para imprimir todos os números de 1 até N. </a:t>
            </a:r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Suponha que você precise imprimir uma string (por exemplo, “Bem-vindo ao Java!”) cem vezes.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Seria tedioso ter que escrever cem vezes a seguinte afirmação: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System.out.println("Bem-vindo ao Java!");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Então, como você resolve esse problema?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13509"/>
          <a:stretch/>
        </p:blipFill>
        <p:spPr>
          <a:xfrm>
            <a:off x="2555300" y="1152475"/>
            <a:ext cx="50817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588" y="2508250"/>
            <a:ext cx="9620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while é uma estrutura de repetição em Java que permite executar repetidamente um bloco de código enquanto uma condição booleana for verdadeira. É útil quando não sabemos de antemão quantas vezes o loop precisa ser executado, dependendo de uma condição dinâmica.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WHILE pode ajudar?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 count = 0;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while (count &lt; 100)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System.out.println("Welcome to Java");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count++;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97" y="518353"/>
            <a:ext cx="5081553" cy="38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</a:rPr>
              <a:t>Funcionamento</a:t>
            </a:r>
            <a:endParaRPr b="1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Avaliação da Condição: Antes de cada iteração, a condição é avaliada.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Execução do Bloco de Código: Se a condição for verdadeira, o bloco de código dentro do while é executado.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Reavaliação da Condição: Após a execução do bloco de código, a condição é avaliada novamente.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Encerramento do Loop: Se a condição for falsa, o loop é encerrado, e o fluxo do programa continua após o while.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imprima todos os números pares de 2 a 20.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some todos os números ímpares de 1 a 50 e exiba o resultado.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Escreva um programa que faça uma contagem regressiva de 10 até 1, exibindo cada número na tela.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Do-while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Similar ao while. Mas a estrutura do do-while garante que o código dentro do loop ocorra ao menos uma vez.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700" y="1964850"/>
            <a:ext cx="3325815" cy="29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Estrutura de repetição - WHILE</vt:lpstr>
      <vt:lpstr>Motivação</vt:lpstr>
      <vt:lpstr>Problema</vt:lpstr>
      <vt:lpstr>O que é?</vt:lpstr>
      <vt:lpstr>Como o WHILE pode ajudar?</vt:lpstr>
      <vt:lpstr>PowerPoint Presentation</vt:lpstr>
      <vt:lpstr>Funcionamento</vt:lpstr>
      <vt:lpstr>Exemplos</vt:lpstr>
      <vt:lpstr>Do-while</vt:lpstr>
      <vt:lpstr>Exemplo</vt:lpstr>
      <vt:lpstr>Responda com do-while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14</cp:revision>
  <dcterms:modified xsi:type="dcterms:W3CDTF">2025-05-10T00:05:10Z</dcterms:modified>
</cp:coreProperties>
</file>